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6"/>
  </p:notesMasterIdLst>
  <p:sldIdLst>
    <p:sldId id="257" r:id="rId2"/>
    <p:sldId id="265" r:id="rId3"/>
    <p:sldId id="264" r:id="rId4"/>
    <p:sldId id="266" r:id="rId5"/>
  </p:sldIdLst>
  <p:sldSz cx="7559675" cy="10691813"/>
  <p:notesSz cx="10234613" cy="7104063"/>
  <p:defaultTextStyle>
    <a:defPPr>
      <a:defRPr lang="en-US"/>
    </a:defPPr>
    <a:lvl1pPr marL="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1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34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20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07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45718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AFE7"/>
    <a:srgbClr val="FA7AAB"/>
    <a:srgbClr val="FEE6EF"/>
    <a:srgbClr val="FFFFCC"/>
    <a:srgbClr val="F8528D"/>
    <a:srgbClr val="CCFF99"/>
    <a:srgbClr val="FDD3E2"/>
    <a:srgbClr val="000000"/>
    <a:srgbClr val="D80B06"/>
    <a:srgbClr val="8FF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32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836" cy="356198"/>
          </a:xfrm>
          <a:prstGeom prst="rect">
            <a:avLst/>
          </a:prstGeom>
        </p:spPr>
        <p:txBody>
          <a:bodyPr vert="horz" lIns="94133" tIns="47066" rIns="94133" bIns="4706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796511" y="0"/>
            <a:ext cx="4436469" cy="356198"/>
          </a:xfrm>
          <a:prstGeom prst="rect">
            <a:avLst/>
          </a:prstGeom>
        </p:spPr>
        <p:txBody>
          <a:bodyPr vert="horz" lIns="94133" tIns="47066" rIns="94133" bIns="47066" rtlCol="0"/>
          <a:lstStyle>
            <a:lvl1pPr algn="r">
              <a:defRPr sz="1200"/>
            </a:lvl1pPr>
          </a:lstStyle>
          <a:p>
            <a:fld id="{6ACC71BF-C407-4054-B15B-89A84535B99C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70375" y="887413"/>
            <a:ext cx="16938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33" tIns="47066" rIns="94133" bIns="4706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23299" y="3419493"/>
            <a:ext cx="8188017" cy="2796562"/>
          </a:xfrm>
          <a:prstGeom prst="rect">
            <a:avLst/>
          </a:prstGeom>
        </p:spPr>
        <p:txBody>
          <a:bodyPr vert="horz" lIns="94133" tIns="47066" rIns="94133" bIns="4706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747868"/>
            <a:ext cx="4434836" cy="356197"/>
          </a:xfrm>
          <a:prstGeom prst="rect">
            <a:avLst/>
          </a:prstGeom>
        </p:spPr>
        <p:txBody>
          <a:bodyPr vert="horz" lIns="94133" tIns="47066" rIns="94133" bIns="4706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796511" y="6747868"/>
            <a:ext cx="4436469" cy="356197"/>
          </a:xfrm>
          <a:prstGeom prst="rect">
            <a:avLst/>
          </a:prstGeom>
        </p:spPr>
        <p:txBody>
          <a:bodyPr vert="horz" lIns="94133" tIns="47066" rIns="94133" bIns="47066" rtlCol="0" anchor="b"/>
          <a:lstStyle>
            <a:lvl1pPr algn="r">
              <a:defRPr sz="1200"/>
            </a:lvl1pPr>
          </a:lstStyle>
          <a:p>
            <a:fld id="{6BEC0FD9-8921-479A-BF14-2EEC41C56A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15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61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934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120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307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9143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9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70" indent="0" algn="ctr">
              <a:buNone/>
              <a:defRPr sz="1653"/>
            </a:lvl2pPr>
            <a:lvl3pPr marL="755939" indent="0" algn="ctr">
              <a:buNone/>
              <a:defRPr sz="1488"/>
            </a:lvl3pPr>
            <a:lvl4pPr marL="1133910" indent="0" algn="ctr">
              <a:buNone/>
              <a:defRPr sz="1323"/>
            </a:lvl4pPr>
            <a:lvl5pPr marL="1511879" indent="0" algn="ctr">
              <a:buNone/>
              <a:defRPr sz="1323"/>
            </a:lvl5pPr>
            <a:lvl6pPr marL="1889848" indent="0" algn="ctr">
              <a:buNone/>
              <a:defRPr sz="1323"/>
            </a:lvl6pPr>
            <a:lvl7pPr marL="2267818" indent="0" algn="ctr">
              <a:buNone/>
              <a:defRPr sz="1323"/>
            </a:lvl7pPr>
            <a:lvl8pPr marL="2645788" indent="0" algn="ctr">
              <a:buNone/>
              <a:defRPr sz="1323"/>
            </a:lvl8pPr>
            <a:lvl9pPr marL="302375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89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001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4"/>
            <a:ext cx="6520220" cy="2338832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7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1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7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4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1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8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5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97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94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1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0" indent="0">
              <a:buNone/>
              <a:defRPr sz="1653" b="1"/>
            </a:lvl2pPr>
            <a:lvl3pPr marL="755939" indent="0">
              <a:buNone/>
              <a:defRPr sz="1488" b="1"/>
            </a:lvl3pPr>
            <a:lvl4pPr marL="1133910" indent="0">
              <a:buNone/>
              <a:defRPr sz="1323" b="1"/>
            </a:lvl4pPr>
            <a:lvl5pPr marL="1511879" indent="0">
              <a:buNone/>
              <a:defRPr sz="1323" b="1"/>
            </a:lvl5pPr>
            <a:lvl6pPr marL="1889848" indent="0">
              <a:buNone/>
              <a:defRPr sz="1323" b="1"/>
            </a:lvl6pPr>
            <a:lvl7pPr marL="2267818" indent="0">
              <a:buNone/>
              <a:defRPr sz="1323" b="1"/>
            </a:lvl7pPr>
            <a:lvl8pPr marL="2645788" indent="0">
              <a:buNone/>
              <a:defRPr sz="1323" b="1"/>
            </a:lvl8pPr>
            <a:lvl9pPr marL="302375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3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1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0" indent="0">
              <a:buNone/>
              <a:defRPr sz="1653" b="1"/>
            </a:lvl2pPr>
            <a:lvl3pPr marL="755939" indent="0">
              <a:buNone/>
              <a:defRPr sz="1488" b="1"/>
            </a:lvl3pPr>
            <a:lvl4pPr marL="1133910" indent="0">
              <a:buNone/>
              <a:defRPr sz="1323" b="1"/>
            </a:lvl4pPr>
            <a:lvl5pPr marL="1511879" indent="0">
              <a:buNone/>
              <a:defRPr sz="1323" b="1"/>
            </a:lvl5pPr>
            <a:lvl6pPr marL="1889848" indent="0">
              <a:buNone/>
              <a:defRPr sz="1323" b="1"/>
            </a:lvl6pPr>
            <a:lvl7pPr marL="2267818" indent="0">
              <a:buNone/>
              <a:defRPr sz="1323" b="1"/>
            </a:lvl7pPr>
            <a:lvl8pPr marL="2645788" indent="0">
              <a:buNone/>
              <a:defRPr sz="1323" b="1"/>
            </a:lvl8pPr>
            <a:lvl9pPr marL="302375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3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53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8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409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1" y="712788"/>
            <a:ext cx="2438193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1" y="3207544"/>
            <a:ext cx="2438193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70" indent="0">
              <a:buNone/>
              <a:defRPr sz="1157"/>
            </a:lvl2pPr>
            <a:lvl3pPr marL="755939" indent="0">
              <a:buNone/>
              <a:defRPr sz="992"/>
            </a:lvl3pPr>
            <a:lvl4pPr marL="1133910" indent="0">
              <a:buNone/>
              <a:defRPr sz="827"/>
            </a:lvl4pPr>
            <a:lvl5pPr marL="1511879" indent="0">
              <a:buNone/>
              <a:defRPr sz="827"/>
            </a:lvl5pPr>
            <a:lvl6pPr marL="1889848" indent="0">
              <a:buNone/>
              <a:defRPr sz="827"/>
            </a:lvl6pPr>
            <a:lvl7pPr marL="2267818" indent="0">
              <a:buNone/>
              <a:defRPr sz="827"/>
            </a:lvl7pPr>
            <a:lvl8pPr marL="2645788" indent="0">
              <a:buNone/>
              <a:defRPr sz="827"/>
            </a:lvl8pPr>
            <a:lvl9pPr marL="302375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93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1" y="712788"/>
            <a:ext cx="2438193" cy="2494756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6"/>
            </a:lvl1pPr>
            <a:lvl2pPr marL="377970" indent="0">
              <a:buNone/>
              <a:defRPr sz="2315"/>
            </a:lvl2pPr>
            <a:lvl3pPr marL="755939" indent="0">
              <a:buNone/>
              <a:defRPr sz="1984"/>
            </a:lvl3pPr>
            <a:lvl4pPr marL="1133910" indent="0">
              <a:buNone/>
              <a:defRPr sz="1653"/>
            </a:lvl4pPr>
            <a:lvl5pPr marL="1511879" indent="0">
              <a:buNone/>
              <a:defRPr sz="1653"/>
            </a:lvl5pPr>
            <a:lvl6pPr marL="1889848" indent="0">
              <a:buNone/>
              <a:defRPr sz="1653"/>
            </a:lvl6pPr>
            <a:lvl7pPr marL="2267818" indent="0">
              <a:buNone/>
              <a:defRPr sz="1653"/>
            </a:lvl7pPr>
            <a:lvl8pPr marL="2645788" indent="0">
              <a:buNone/>
              <a:defRPr sz="1653"/>
            </a:lvl8pPr>
            <a:lvl9pPr marL="302375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1" y="3207544"/>
            <a:ext cx="2438193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70" indent="0">
              <a:buNone/>
              <a:defRPr sz="1157"/>
            </a:lvl2pPr>
            <a:lvl3pPr marL="755939" indent="0">
              <a:buNone/>
              <a:defRPr sz="992"/>
            </a:lvl3pPr>
            <a:lvl4pPr marL="1133910" indent="0">
              <a:buNone/>
              <a:defRPr sz="827"/>
            </a:lvl4pPr>
            <a:lvl5pPr marL="1511879" indent="0">
              <a:buNone/>
              <a:defRPr sz="827"/>
            </a:lvl5pPr>
            <a:lvl6pPr marL="1889848" indent="0">
              <a:buNone/>
              <a:defRPr sz="827"/>
            </a:lvl6pPr>
            <a:lvl7pPr marL="2267818" indent="0">
              <a:buNone/>
              <a:defRPr sz="827"/>
            </a:lvl7pPr>
            <a:lvl8pPr marL="2645788" indent="0">
              <a:buNone/>
              <a:defRPr sz="827"/>
            </a:lvl8pPr>
            <a:lvl9pPr marL="302375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90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2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1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81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14E1E-7C87-42E3-844B-895524977F04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4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ABEFB-FDFF-4BEC-9A6E-E2B84A2467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11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755939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5" indent="-188985" algn="l" defTabSz="755939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5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25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9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64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34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0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7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43" indent="-188985" algn="l" defTabSz="755939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0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9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10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79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48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18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88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58" algn="l" defTabSz="755939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jpeg"/><Relationship Id="rId18" Type="http://schemas.openxmlformats.org/officeDocument/2006/relationships/image" Target="../media/image14.jpeg"/><Relationship Id="rId26" Type="http://schemas.openxmlformats.org/officeDocument/2006/relationships/image" Target="../media/image22.jpeg"/><Relationship Id="rId3" Type="http://schemas.openxmlformats.org/officeDocument/2006/relationships/image" Target="../media/image2.jpeg"/><Relationship Id="rId21" Type="http://schemas.openxmlformats.org/officeDocument/2006/relationships/image" Target="../media/image17.jpeg"/><Relationship Id="rId34" Type="http://schemas.openxmlformats.org/officeDocument/2006/relationships/image" Target="../media/image30.jpeg"/><Relationship Id="rId7" Type="http://schemas.openxmlformats.org/officeDocument/2006/relationships/hyperlink" Target="https://tsukatte.com/flower-line-02/" TargetMode="External"/><Relationship Id="rId12" Type="http://schemas.openxmlformats.org/officeDocument/2006/relationships/image" Target="../media/image8.jpeg"/><Relationship Id="rId17" Type="http://schemas.openxmlformats.org/officeDocument/2006/relationships/image" Target="../media/image13.jpeg"/><Relationship Id="rId25" Type="http://schemas.openxmlformats.org/officeDocument/2006/relationships/image" Target="../media/image21.jpeg"/><Relationship Id="rId33" Type="http://schemas.openxmlformats.org/officeDocument/2006/relationships/image" Target="../media/image29.jpeg"/><Relationship Id="rId2" Type="http://schemas.openxmlformats.org/officeDocument/2006/relationships/image" Target="../media/image1.jpeg"/><Relationship Id="rId16" Type="http://schemas.openxmlformats.org/officeDocument/2006/relationships/image" Target="../media/image12.jpeg"/><Relationship Id="rId20" Type="http://schemas.openxmlformats.org/officeDocument/2006/relationships/image" Target="../media/image16.jpeg"/><Relationship Id="rId29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jpeg"/><Relationship Id="rId24" Type="http://schemas.openxmlformats.org/officeDocument/2006/relationships/image" Target="../media/image20.jpeg"/><Relationship Id="rId32" Type="http://schemas.openxmlformats.org/officeDocument/2006/relationships/image" Target="../media/image28.jpeg"/><Relationship Id="rId5" Type="http://schemas.openxmlformats.org/officeDocument/2006/relationships/hyperlink" Target="https://www.ac-illust.com/main/detail.php?id=24092371&amp;word=%E8%8A%B1%E7%81%AB%E3%81%A8%E5%A4%8F%E7%A5%AD%E3%82%8A%E3%81%AE%E8%83%8C%E6%99%AF%E3%82%A4%E3%83%A9%E3%82%B9%E3%83%88" TargetMode="External"/><Relationship Id="rId15" Type="http://schemas.openxmlformats.org/officeDocument/2006/relationships/image" Target="../media/image11.jpeg"/><Relationship Id="rId23" Type="http://schemas.openxmlformats.org/officeDocument/2006/relationships/image" Target="../media/image19.jpeg"/><Relationship Id="rId28" Type="http://schemas.openxmlformats.org/officeDocument/2006/relationships/image" Target="../media/image24.jpeg"/><Relationship Id="rId10" Type="http://schemas.openxmlformats.org/officeDocument/2006/relationships/image" Target="../media/image6.jpeg"/><Relationship Id="rId19" Type="http://schemas.openxmlformats.org/officeDocument/2006/relationships/image" Target="../media/image15.jpeg"/><Relationship Id="rId31" Type="http://schemas.openxmlformats.org/officeDocument/2006/relationships/image" Target="../media/image27.jpeg"/><Relationship Id="rId4" Type="http://schemas.openxmlformats.org/officeDocument/2006/relationships/image" Target="../media/image3.jpeg"/><Relationship Id="rId9" Type="http://schemas.openxmlformats.org/officeDocument/2006/relationships/hyperlink" Target="https://rumakusushi.com/%E9%A3%BE%E3%82%8A%E7%B7%9A-%E3%82%A4%E3%83%A9%E3%82%B9%E3%83%88-%E7%84%A1%E6%96%99-%E3%81%8B%E3%82%8F%E3%81%84%E3%81%84-%E3%83%A9%E3%82%A4%E3%83%B3-%E3%82%A4%E3%83%A9%E3%82%B9%E3%83%88-%E7%84%A1/" TargetMode="External"/><Relationship Id="rId14" Type="http://schemas.openxmlformats.org/officeDocument/2006/relationships/image" Target="../media/image10.jpeg"/><Relationship Id="rId22" Type="http://schemas.openxmlformats.org/officeDocument/2006/relationships/image" Target="../media/image18.jpeg"/><Relationship Id="rId27" Type="http://schemas.openxmlformats.org/officeDocument/2006/relationships/image" Target="../media/image23.jpeg"/><Relationship Id="rId30" Type="http://schemas.openxmlformats.org/officeDocument/2006/relationships/image" Target="../media/image2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18" Type="http://schemas.openxmlformats.org/officeDocument/2006/relationships/image" Target="../media/image44.jpeg"/><Relationship Id="rId26" Type="http://schemas.openxmlformats.org/officeDocument/2006/relationships/image" Target="../media/image52.jpeg"/><Relationship Id="rId3" Type="http://schemas.openxmlformats.org/officeDocument/2006/relationships/hyperlink" Target="https://gahag.net/008066-sunflower-bulletin-board/" TargetMode="External"/><Relationship Id="rId21" Type="http://schemas.openxmlformats.org/officeDocument/2006/relationships/image" Target="../media/image47.jpeg"/><Relationship Id="rId34" Type="http://schemas.openxmlformats.org/officeDocument/2006/relationships/image" Target="../media/image60.jpeg"/><Relationship Id="rId7" Type="http://schemas.openxmlformats.org/officeDocument/2006/relationships/hyperlink" Target="https://sozai-good.com/illust/free-background/bseason/92445" TargetMode="External"/><Relationship Id="rId12" Type="http://schemas.openxmlformats.org/officeDocument/2006/relationships/image" Target="../media/image38.jpeg"/><Relationship Id="rId17" Type="http://schemas.openxmlformats.org/officeDocument/2006/relationships/image" Target="../media/image43.jpeg"/><Relationship Id="rId25" Type="http://schemas.openxmlformats.org/officeDocument/2006/relationships/image" Target="../media/image51.jpeg"/><Relationship Id="rId33" Type="http://schemas.openxmlformats.org/officeDocument/2006/relationships/image" Target="../media/image59.jpeg"/><Relationship Id="rId2" Type="http://schemas.openxmlformats.org/officeDocument/2006/relationships/image" Target="../media/image31.png"/><Relationship Id="rId16" Type="http://schemas.openxmlformats.org/officeDocument/2006/relationships/image" Target="../media/image42.jpeg"/><Relationship Id="rId20" Type="http://schemas.openxmlformats.org/officeDocument/2006/relationships/image" Target="../media/image46.jpeg"/><Relationship Id="rId29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7.jpeg"/><Relationship Id="rId24" Type="http://schemas.openxmlformats.org/officeDocument/2006/relationships/image" Target="../media/image50.jpeg"/><Relationship Id="rId32" Type="http://schemas.openxmlformats.org/officeDocument/2006/relationships/image" Target="../media/image58.jpeg"/><Relationship Id="rId5" Type="http://schemas.openxmlformats.org/officeDocument/2006/relationships/hyperlink" Target="https://www.ac-illust.com/main/detail.php?id=2258948" TargetMode="External"/><Relationship Id="rId15" Type="http://schemas.openxmlformats.org/officeDocument/2006/relationships/image" Target="../media/image41.jpeg"/><Relationship Id="rId23" Type="http://schemas.openxmlformats.org/officeDocument/2006/relationships/image" Target="../media/image49.jpeg"/><Relationship Id="rId28" Type="http://schemas.openxmlformats.org/officeDocument/2006/relationships/image" Target="../media/image54.jpeg"/><Relationship Id="rId36" Type="http://schemas.openxmlformats.org/officeDocument/2006/relationships/hyperlink" Target="https://www.istockphoto.com/jp/%E3%83%99%E3%82%AF%E3%82%BF%E3%83%BC/%E3%81%8B%E3%82%8F%E3%81%84%E3%81%84%E3%82%BD%E3%83%BC%E3%82%B7%E3%83%A3%E3%83%AB%E3%83%A1%E3%83%87%E3%82%A3%E3%82%A2%E3%81%AE%E7%B5%B5%E6%96%87%E5%AD%97%E3%82%BB%E3%83%83%E3%83%88%E3%81%AE%E9%A1%94%E3%81%AF%E8%A6%AA%E6%8C%87%E3%82%92%E7%AB%8B%E3%81%A6%E3%83%8F%E3%83%BC%E3%83%88%E7%AC%91%E9%A1%94%E5%86%97%E8%AB%87%E6%B3%A3%E3%81%8D%E7%AC%91%E3%81%84%E3%82%AD%E3%82%B9%E6%84%9B%E3%83%8F%E3%83%BC%E3%83%88%E5%9E%8B%E3%81%AE%E7%9B%AE%E3%82%B1%E3%82%A2%E3%82%A6%E3%82%A3%E3%83%B3%E3%82%AF%E3%82%A2%E3%82%A4%E3%82%B3%E3%83%B3-gm2161239787-581699047" TargetMode="External"/><Relationship Id="rId10" Type="http://schemas.openxmlformats.org/officeDocument/2006/relationships/image" Target="../media/image36.jpeg"/><Relationship Id="rId19" Type="http://schemas.openxmlformats.org/officeDocument/2006/relationships/image" Target="../media/image45.jpeg"/><Relationship Id="rId31" Type="http://schemas.openxmlformats.org/officeDocument/2006/relationships/image" Target="../media/image57.jpeg"/><Relationship Id="rId4" Type="http://schemas.openxmlformats.org/officeDocument/2006/relationships/image" Target="../media/image32.jpe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Relationship Id="rId22" Type="http://schemas.openxmlformats.org/officeDocument/2006/relationships/image" Target="../media/image48.jpeg"/><Relationship Id="rId27" Type="http://schemas.openxmlformats.org/officeDocument/2006/relationships/image" Target="../media/image53.jpeg"/><Relationship Id="rId30" Type="http://schemas.openxmlformats.org/officeDocument/2006/relationships/image" Target="../media/image56.jpeg"/><Relationship Id="rId35" Type="http://schemas.openxmlformats.org/officeDocument/2006/relationships/image" Target="../media/image6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13" Type="http://schemas.openxmlformats.org/officeDocument/2006/relationships/image" Target="../media/image68.jpeg"/><Relationship Id="rId18" Type="http://schemas.openxmlformats.org/officeDocument/2006/relationships/image" Target="../media/image73.jpeg"/><Relationship Id="rId26" Type="http://schemas.openxmlformats.org/officeDocument/2006/relationships/image" Target="../media/image81.jpeg"/><Relationship Id="rId39" Type="http://schemas.openxmlformats.org/officeDocument/2006/relationships/image" Target="../media/image92.jpeg"/><Relationship Id="rId3" Type="http://schemas.openxmlformats.org/officeDocument/2006/relationships/hyperlink" Target="https://www.artofit.org/image-gallery/637681628520634973/%E6%95%AC%E8%80%81%E3%81%AE%E6%97%A5%E3%82%A4%E3%83%A9%E3%82%B9%E3%83%88/" TargetMode="External"/><Relationship Id="rId21" Type="http://schemas.openxmlformats.org/officeDocument/2006/relationships/image" Target="../media/image76.jpeg"/><Relationship Id="rId34" Type="http://schemas.openxmlformats.org/officeDocument/2006/relationships/image" Target="../media/image89.jpeg"/><Relationship Id="rId7" Type="http://schemas.openxmlformats.org/officeDocument/2006/relationships/hyperlink" Target="https://seven-a.com/%E3%81%8B%E3%82%8F%E3%81%84%E3%81%84%E3%83%A9%E3%82%A4%E3%83%B3-%E3%82%A4%E3%83%A9%E3%82%B9%E3%83%88-%E7%B8%A6-%E3%82%A4%E3%83%A9%E3%82%B9%E3%83%88-%E7%84%A1%E6%96%99-%E3%83%95%E3%83%AC%E3%83%BC/" TargetMode="External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5" Type="http://schemas.openxmlformats.org/officeDocument/2006/relationships/image" Target="../media/image80.jpeg"/><Relationship Id="rId33" Type="http://schemas.openxmlformats.org/officeDocument/2006/relationships/image" Target="../media/image88.jpeg"/><Relationship Id="rId38" Type="http://schemas.openxmlformats.org/officeDocument/2006/relationships/hyperlink" Target="https://tanbo.itibannboshi.net/hakujyu99/" TargetMode="External"/><Relationship Id="rId2" Type="http://schemas.openxmlformats.org/officeDocument/2006/relationships/image" Target="../media/image62.jpg"/><Relationship Id="rId16" Type="http://schemas.openxmlformats.org/officeDocument/2006/relationships/image" Target="../media/image71.jpeg"/><Relationship Id="rId20" Type="http://schemas.openxmlformats.org/officeDocument/2006/relationships/image" Target="../media/image75.jpeg"/><Relationship Id="rId29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11" Type="http://schemas.openxmlformats.org/officeDocument/2006/relationships/image" Target="../media/image66.jpeg"/><Relationship Id="rId24" Type="http://schemas.openxmlformats.org/officeDocument/2006/relationships/image" Target="../media/image79.jpeg"/><Relationship Id="rId32" Type="http://schemas.openxmlformats.org/officeDocument/2006/relationships/image" Target="../media/image87.jpeg"/><Relationship Id="rId37" Type="http://schemas.openxmlformats.org/officeDocument/2006/relationships/image" Target="../media/image91.jpeg"/><Relationship Id="rId5" Type="http://schemas.openxmlformats.org/officeDocument/2006/relationships/hyperlink" Target="https://stock.adobe.com/jp/search?k=%E9%95%B7%E5%AF%BF%E7%A5%9D%E3%81%84" TargetMode="External"/><Relationship Id="rId15" Type="http://schemas.openxmlformats.org/officeDocument/2006/relationships/image" Target="../media/image70.jpeg"/><Relationship Id="rId23" Type="http://schemas.openxmlformats.org/officeDocument/2006/relationships/image" Target="../media/image78.jpeg"/><Relationship Id="rId28" Type="http://schemas.openxmlformats.org/officeDocument/2006/relationships/image" Target="../media/image83.jpeg"/><Relationship Id="rId36" Type="http://schemas.openxmlformats.org/officeDocument/2006/relationships/hyperlink" Target="https://illust-dayori.com/2019/11/1397/" TargetMode="External"/><Relationship Id="rId10" Type="http://schemas.openxmlformats.org/officeDocument/2006/relationships/image" Target="../media/image1.jpeg"/><Relationship Id="rId19" Type="http://schemas.openxmlformats.org/officeDocument/2006/relationships/image" Target="../media/image74.jpeg"/><Relationship Id="rId31" Type="http://schemas.openxmlformats.org/officeDocument/2006/relationships/image" Target="../media/image86.jpeg"/><Relationship Id="rId4" Type="http://schemas.openxmlformats.org/officeDocument/2006/relationships/image" Target="../media/image63.jpg"/><Relationship Id="rId9" Type="http://schemas.openxmlformats.org/officeDocument/2006/relationships/hyperlink" Target="https://www.sozailab.jp/sozai/detail/49916/contact/" TargetMode="External"/><Relationship Id="rId14" Type="http://schemas.openxmlformats.org/officeDocument/2006/relationships/image" Target="../media/image69.jpeg"/><Relationship Id="rId22" Type="http://schemas.openxmlformats.org/officeDocument/2006/relationships/image" Target="../media/image77.jpeg"/><Relationship Id="rId27" Type="http://schemas.openxmlformats.org/officeDocument/2006/relationships/image" Target="../media/image82.jpeg"/><Relationship Id="rId30" Type="http://schemas.openxmlformats.org/officeDocument/2006/relationships/image" Target="../media/image85.jpeg"/><Relationship Id="rId35" Type="http://schemas.openxmlformats.org/officeDocument/2006/relationships/image" Target="../media/image9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youheiakita.blogspot.com/2022/04/249725.html" TargetMode="External"/><Relationship Id="rId13" Type="http://schemas.openxmlformats.org/officeDocument/2006/relationships/image" Target="../media/image99.png"/><Relationship Id="rId18" Type="http://schemas.openxmlformats.org/officeDocument/2006/relationships/image" Target="../media/image102.jpeg"/><Relationship Id="rId26" Type="http://schemas.openxmlformats.org/officeDocument/2006/relationships/image" Target="../media/image108.jpeg"/><Relationship Id="rId39" Type="http://schemas.openxmlformats.org/officeDocument/2006/relationships/image" Target="../media/image121.jpeg"/><Relationship Id="rId3" Type="http://schemas.openxmlformats.org/officeDocument/2006/relationships/hyperlink" Target="https://www.ac-illust.com/main/detail.php?id=23025882" TargetMode="External"/><Relationship Id="rId21" Type="http://schemas.openxmlformats.org/officeDocument/2006/relationships/hyperlink" Target="https://stock.adobe.com/images/%E6%A5%BD%E5%99%A8%E3%81%AE%E3%82%A4%E3%83%A9%E3%82%B9%E3%83%88%E3%82%92%E4%BD%BF%E3%81%A3%E3%81%9F%E8%83%8C%E6%99%AF%E7%B4%A0%E6%9D%90%E3%80%80%E3%83%95%E3%83%AC%E3%83%BC%E3%83%A0/650082447" TargetMode="External"/><Relationship Id="rId34" Type="http://schemas.openxmlformats.org/officeDocument/2006/relationships/image" Target="../media/image116.jpeg"/><Relationship Id="rId42" Type="http://schemas.openxmlformats.org/officeDocument/2006/relationships/hyperlink" Target="https://www.istockphoto.com/jp/%E3%83%99%E3%82%AF%E3%82%BF%E3%83%BC/%E3%81%8B%E3%82%8F%E3%81%84%E3%81%84%E3%82%BD%E3%83%BC%E3%82%B7%E3%83%A3%E3%83%AB%E3%83%A1%E3%83%87%E3%82%A3%E3%82%A2%E3%81%AE%E7%B5%B5%E6%96%87%E5%AD%97%E3%82%BB%E3%83%83%E3%83%88%E3%81%AE%E9%A1%94%E3%81%AF%E8%A6%AA%E6%8C%87%E3%82%92%E7%AB%8B%E3%81%A6%E3%83%8F%E3%83%BC%E3%83%88%E7%AC%91%E9%A1%94%E5%86%97%E8%AB%87%E6%B3%A3%E3%81%8D%E7%AC%91%E3%81%84%E3%82%AD%E3%82%B9%E6%84%9B%E3%83%8F%E3%83%BC%E3%83%88%E5%9E%8B%E3%81%AE%E7%9B%AE%E3%82%B1%E3%82%A2%E3%82%A6%E3%82%A3%E3%83%B3%E3%82%AF%E3%82%A2%E3%82%A4%E3%82%B3%E3%83%B3-gm2161239787-581699047" TargetMode="External"/><Relationship Id="rId7" Type="http://schemas.openxmlformats.org/officeDocument/2006/relationships/image" Target="../media/image95.jpeg"/><Relationship Id="rId12" Type="http://schemas.openxmlformats.org/officeDocument/2006/relationships/image" Target="../media/image98.png"/><Relationship Id="rId17" Type="http://schemas.openxmlformats.org/officeDocument/2006/relationships/hyperlink" Target="https://www.ac-illust.com/main/detail.php?id=23077101" TargetMode="External"/><Relationship Id="rId25" Type="http://schemas.openxmlformats.org/officeDocument/2006/relationships/image" Target="../media/image107.jpeg"/><Relationship Id="rId33" Type="http://schemas.openxmlformats.org/officeDocument/2006/relationships/image" Target="../media/image115.jpeg"/><Relationship Id="rId38" Type="http://schemas.openxmlformats.org/officeDocument/2006/relationships/image" Target="../media/image120.jpeg"/><Relationship Id="rId2" Type="http://schemas.openxmlformats.org/officeDocument/2006/relationships/image" Target="../media/image93.jpeg"/><Relationship Id="rId16" Type="http://schemas.openxmlformats.org/officeDocument/2006/relationships/image" Target="../media/image101.jpeg"/><Relationship Id="rId20" Type="http://schemas.openxmlformats.org/officeDocument/2006/relationships/image" Target="../media/image103.jpg"/><Relationship Id="rId29" Type="http://schemas.openxmlformats.org/officeDocument/2006/relationships/image" Target="../media/image111.jpeg"/><Relationship Id="rId41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eizankai.or.jp/kaigo/yumesaki-sanseiso/" TargetMode="External"/><Relationship Id="rId11" Type="http://schemas.openxmlformats.org/officeDocument/2006/relationships/image" Target="../media/image97.png"/><Relationship Id="rId24" Type="http://schemas.openxmlformats.org/officeDocument/2006/relationships/image" Target="../media/image106.jpeg"/><Relationship Id="rId32" Type="http://schemas.openxmlformats.org/officeDocument/2006/relationships/image" Target="../media/image114.jpeg"/><Relationship Id="rId37" Type="http://schemas.openxmlformats.org/officeDocument/2006/relationships/image" Target="../media/image119.jpeg"/><Relationship Id="rId40" Type="http://schemas.openxmlformats.org/officeDocument/2006/relationships/hyperlink" Target="https://www.ac-illust.com/main/detail.php?id=27468573" TargetMode="External"/><Relationship Id="rId45" Type="http://schemas.openxmlformats.org/officeDocument/2006/relationships/image" Target="../media/image124.jpeg"/><Relationship Id="rId5" Type="http://schemas.microsoft.com/office/2007/relationships/hdphoto" Target="../media/hdphoto1.wdp"/><Relationship Id="rId15" Type="http://schemas.openxmlformats.org/officeDocument/2006/relationships/image" Target="../media/image100.jpeg"/><Relationship Id="rId23" Type="http://schemas.openxmlformats.org/officeDocument/2006/relationships/image" Target="../media/image105.jpeg"/><Relationship Id="rId28" Type="http://schemas.openxmlformats.org/officeDocument/2006/relationships/image" Target="../media/image110.jpeg"/><Relationship Id="rId36" Type="http://schemas.openxmlformats.org/officeDocument/2006/relationships/image" Target="../media/image118.jpeg"/><Relationship Id="rId10" Type="http://schemas.openxmlformats.org/officeDocument/2006/relationships/hyperlink" Target="https://jp.freepik.com/free-photos-vectors/%E8%83%8C%E6%99%AF-%E3%81%8A%E3%81%97%E3%82%83%E3%82%8C" TargetMode="External"/><Relationship Id="rId19" Type="http://schemas.openxmlformats.org/officeDocument/2006/relationships/hyperlink" Target="https://www.ac-illust.com/main/detail.php?id=27359362" TargetMode="External"/><Relationship Id="rId31" Type="http://schemas.openxmlformats.org/officeDocument/2006/relationships/image" Target="../media/image113.jpeg"/><Relationship Id="rId44" Type="http://schemas.openxmlformats.org/officeDocument/2006/relationships/hyperlink" Target="https://www.sasagawa-brand.co.jp/tada/detail.php?id=314&amp;cid=4&amp;cid2=15" TargetMode="External"/><Relationship Id="rId4" Type="http://schemas.openxmlformats.org/officeDocument/2006/relationships/image" Target="../media/image94.png"/><Relationship Id="rId9" Type="http://schemas.openxmlformats.org/officeDocument/2006/relationships/image" Target="../media/image96.jpg"/><Relationship Id="rId14" Type="http://schemas.openxmlformats.org/officeDocument/2006/relationships/hyperlink" Target="https://labo.giricco.com/facebook-logocolor/" TargetMode="External"/><Relationship Id="rId22" Type="http://schemas.openxmlformats.org/officeDocument/2006/relationships/image" Target="../media/image104.jpeg"/><Relationship Id="rId27" Type="http://schemas.openxmlformats.org/officeDocument/2006/relationships/image" Target="../media/image109.jpeg"/><Relationship Id="rId30" Type="http://schemas.openxmlformats.org/officeDocument/2006/relationships/image" Target="../media/image112.jpeg"/><Relationship Id="rId35" Type="http://schemas.openxmlformats.org/officeDocument/2006/relationships/image" Target="../media/image117.jpeg"/><Relationship Id="rId43" Type="http://schemas.openxmlformats.org/officeDocument/2006/relationships/image" Target="../media/image1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正方形/長方形 171">
            <a:extLst>
              <a:ext uri="{FF2B5EF4-FFF2-40B4-BE49-F238E27FC236}">
                <a16:creationId xmlns:a16="http://schemas.microsoft.com/office/drawing/2014/main" id="{ED27A828-C935-4F65-A118-510F9D75D705}"/>
              </a:ext>
            </a:extLst>
          </p:cNvPr>
          <p:cNvSpPr/>
          <p:nvPr/>
        </p:nvSpPr>
        <p:spPr>
          <a:xfrm>
            <a:off x="8992023" y="2768729"/>
            <a:ext cx="7595225" cy="69086"/>
          </a:xfrm>
          <a:prstGeom prst="rect">
            <a:avLst/>
          </a:prstGeom>
          <a:blipFill>
            <a:blip r:embed="rId2"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63" dirty="0"/>
          </a:p>
        </p:txBody>
      </p:sp>
      <p:sp>
        <p:nvSpPr>
          <p:cNvPr id="173" name="テキスト プレースホルダー 120">
            <a:extLst>
              <a:ext uri="{FF2B5EF4-FFF2-40B4-BE49-F238E27FC236}">
                <a16:creationId xmlns:a16="http://schemas.microsoft.com/office/drawing/2014/main" id="{511E674C-6BFD-4349-AD0B-AD8399489D20}"/>
              </a:ext>
            </a:extLst>
          </p:cNvPr>
          <p:cNvSpPr txBox="1">
            <a:spLocks/>
          </p:cNvSpPr>
          <p:nvPr/>
        </p:nvSpPr>
        <p:spPr>
          <a:xfrm>
            <a:off x="680340" y="134350"/>
            <a:ext cx="5000292" cy="737539"/>
          </a:xfrm>
          <a:prstGeom prst="rect">
            <a:avLst/>
          </a:prstGeom>
        </p:spPr>
        <p:txBody>
          <a:bodyPr>
            <a:noAutofit/>
          </a:bodyPr>
          <a:lstStyle>
            <a:lvl1pPr marL="188115" indent="-188115" algn="l" defTabSz="752460" rtl="0" eaLnBrk="1" latinLnBrk="0" hangingPunct="1">
              <a:lnSpc>
                <a:spcPct val="90000"/>
              </a:lnSpc>
              <a:spcBef>
                <a:spcPts val="823"/>
              </a:spcBef>
              <a:buFont typeface="Arial" panose="020B0604020202020204" pitchFamily="34" charset="0"/>
              <a:buChar char="•"/>
              <a:defRPr kumimoji="1" sz="23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4345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0575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6805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4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3034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4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69264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4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5494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4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1724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4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97954" indent="-188115" algn="l" defTabSz="752460" rtl="0" eaLnBrk="1" latinLnBrk="0" hangingPunct="1">
              <a:lnSpc>
                <a:spcPct val="90000"/>
              </a:lnSpc>
              <a:spcBef>
                <a:spcPts val="411"/>
              </a:spcBef>
              <a:buFont typeface="Arial" panose="020B0604020202020204" pitchFamily="34" charset="0"/>
              <a:buChar char="•"/>
              <a:defRPr kumimoji="1" sz="14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</a:pPr>
            <a:r>
              <a:rPr lang="ja-JP" altLang="en-US" sz="4967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rgbClr val="F7C5CC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さくらんぼ</a:t>
            </a:r>
          </a:p>
        </p:txBody>
      </p:sp>
      <p:pic>
        <p:nvPicPr>
          <p:cNvPr id="174" name="図 173">
            <a:extLst>
              <a:ext uri="{FF2B5EF4-FFF2-40B4-BE49-F238E27FC236}">
                <a16:creationId xmlns:a16="http://schemas.microsoft.com/office/drawing/2014/main" id="{3CC57161-363B-4E03-A51C-9F02F6E73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23" y="305088"/>
            <a:ext cx="517696" cy="514630"/>
          </a:xfrm>
          <a:prstGeom prst="rect">
            <a:avLst/>
          </a:prstGeom>
        </p:spPr>
      </p:pic>
      <p:pic>
        <p:nvPicPr>
          <p:cNvPr id="175" name="図 174">
            <a:extLst>
              <a:ext uri="{FF2B5EF4-FFF2-40B4-BE49-F238E27FC236}">
                <a16:creationId xmlns:a16="http://schemas.microsoft.com/office/drawing/2014/main" id="{B60C80F5-CF92-4994-80EA-A484C2A30D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295" y="292272"/>
            <a:ext cx="516439" cy="513380"/>
          </a:xfrm>
          <a:prstGeom prst="rect">
            <a:avLst/>
          </a:prstGeom>
        </p:spPr>
      </p:pic>
      <p:sp>
        <p:nvSpPr>
          <p:cNvPr id="176" name="テキスト プレースホルダー 116">
            <a:extLst>
              <a:ext uri="{FF2B5EF4-FFF2-40B4-BE49-F238E27FC236}">
                <a16:creationId xmlns:a16="http://schemas.microsoft.com/office/drawing/2014/main" id="{DFC114D2-6D39-4EFE-BCAB-29F1AE9EA54E}"/>
              </a:ext>
            </a:extLst>
          </p:cNvPr>
          <p:cNvSpPr txBox="1">
            <a:spLocks/>
          </p:cNvSpPr>
          <p:nvPr/>
        </p:nvSpPr>
        <p:spPr>
          <a:xfrm>
            <a:off x="6103448" y="39725"/>
            <a:ext cx="1449623" cy="499433"/>
          </a:xfrm>
          <a:prstGeom prst="rect">
            <a:avLst/>
          </a:prstGeom>
        </p:spPr>
        <p:txBody>
          <a:bodyPr vert="horz" lIns="94629" tIns="47315" rIns="94629" bIns="47315" rtlCol="0" anchor="ctr">
            <a:no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98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2898" spc="5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第</a:t>
            </a:r>
            <a:r>
              <a:rPr lang="en-US" altLang="ja-JP" sz="2898" spc="5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22</a:t>
            </a:r>
            <a:r>
              <a:rPr lang="ja-JP" altLang="en-US" sz="2898" spc="52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号</a:t>
            </a:r>
          </a:p>
        </p:txBody>
      </p:sp>
      <p:sp>
        <p:nvSpPr>
          <p:cNvPr id="177" name="テキスト プレースホルダー 117">
            <a:extLst>
              <a:ext uri="{FF2B5EF4-FFF2-40B4-BE49-F238E27FC236}">
                <a16:creationId xmlns:a16="http://schemas.microsoft.com/office/drawing/2014/main" id="{A65B5DDC-9FC4-40F9-A6CD-227A9FF95659}"/>
              </a:ext>
            </a:extLst>
          </p:cNvPr>
          <p:cNvSpPr txBox="1">
            <a:spLocks/>
          </p:cNvSpPr>
          <p:nvPr/>
        </p:nvSpPr>
        <p:spPr>
          <a:xfrm>
            <a:off x="6048333" y="588638"/>
            <a:ext cx="1559854" cy="379557"/>
          </a:xfrm>
          <a:prstGeom prst="rect">
            <a:avLst/>
          </a:prstGeom>
        </p:spPr>
        <p:txBody>
          <a:bodyPr vert="horz" lIns="94629" tIns="47315" rIns="94629" bIns="47315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1" sz="98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令和</a:t>
            </a:r>
            <a:r>
              <a:rPr lang="en-US" altLang="ja-JP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8</a:t>
            </a:r>
            <a:r>
              <a:rPr lang="ja-JP" altLang="en-US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年</a:t>
            </a:r>
            <a:r>
              <a:rPr lang="en-US" altLang="ja-JP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10</a:t>
            </a:r>
            <a:r>
              <a:rPr lang="ja-JP" altLang="en-US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月発行</a:t>
            </a:r>
            <a:endParaRPr lang="en-US" altLang="ja-JP" sz="1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endParaRPr lang="ja-JP" altLang="en-US" sz="102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975BB6-DE68-4F17-A7D7-85FB88A2CEEA}"/>
              </a:ext>
            </a:extLst>
          </p:cNvPr>
          <p:cNvSpPr txBox="1"/>
          <p:nvPr/>
        </p:nvSpPr>
        <p:spPr>
          <a:xfrm>
            <a:off x="196413" y="2837814"/>
            <a:ext cx="7087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S行書体" panose="03000600000000000000" pitchFamily="66" charset="-128"/>
                <a:ea typeface="HGS行書体" panose="03000600000000000000" pitchFamily="66" charset="-128"/>
              </a:rPr>
              <a:t>　</a:t>
            </a:r>
            <a:endParaRPr lang="ja-JP" altLang="ja-JP" dirty="0"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EA4E60-3716-D320-401E-947EC66CBF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19951" y="1219739"/>
            <a:ext cx="7110370" cy="9472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3BDB104-376F-A65D-4F80-588AB6059EA7}"/>
              </a:ext>
            </a:extLst>
          </p:cNvPr>
          <p:cNvSpPr/>
          <p:nvPr/>
        </p:nvSpPr>
        <p:spPr>
          <a:xfrm>
            <a:off x="-8321144" y="8310368"/>
            <a:ext cx="7002368" cy="1459819"/>
          </a:xfrm>
          <a:prstGeom prst="roundRect">
            <a:avLst/>
          </a:prstGeom>
          <a:solidFill>
            <a:srgbClr val="FDD3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30D3F4B2-5396-B959-FB3D-60F2E8011557}"/>
              </a:ext>
            </a:extLst>
          </p:cNvPr>
          <p:cNvSpPr/>
          <p:nvPr/>
        </p:nvSpPr>
        <p:spPr>
          <a:xfrm>
            <a:off x="1826815" y="2469924"/>
            <a:ext cx="3728165" cy="53831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accent1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夏祭り開催</a:t>
            </a:r>
            <a:r>
              <a:rPr kumimoji="1" lang="en-US" altLang="ja-JP" sz="2800" dirty="0">
                <a:solidFill>
                  <a:schemeClr val="accent1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‼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A980C552-BB17-D2F8-0E52-462233456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t="39098" b="38955"/>
          <a:stretch/>
        </p:blipFill>
        <p:spPr>
          <a:xfrm>
            <a:off x="-12962" y="896934"/>
            <a:ext cx="7559675" cy="322805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7F8A8621-814B-766F-7C50-218CC3FE5C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t="44533" b="44533"/>
          <a:stretch/>
        </p:blipFill>
        <p:spPr>
          <a:xfrm>
            <a:off x="-7651584" y="4686926"/>
            <a:ext cx="7372739" cy="423718"/>
          </a:xfrm>
          <a:prstGeom prst="rect">
            <a:avLst/>
          </a:prstGeom>
        </p:spPr>
      </p:pic>
      <p:sp>
        <p:nvSpPr>
          <p:cNvPr id="12" name="吹き出し: 円形 11">
            <a:extLst>
              <a:ext uri="{FF2B5EF4-FFF2-40B4-BE49-F238E27FC236}">
                <a16:creationId xmlns:a16="http://schemas.microsoft.com/office/drawing/2014/main" id="{075ABB1E-A82E-D13D-E4FA-121810975E90}"/>
              </a:ext>
            </a:extLst>
          </p:cNvPr>
          <p:cNvSpPr/>
          <p:nvPr/>
        </p:nvSpPr>
        <p:spPr>
          <a:xfrm>
            <a:off x="5005861" y="3193023"/>
            <a:ext cx="1415142" cy="352448"/>
          </a:xfrm>
          <a:prstGeom prst="wedgeEllipseCallout">
            <a:avLst>
              <a:gd name="adj1" fmla="val -44256"/>
              <a:gd name="adj2" fmla="val 59257"/>
            </a:avLst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ゼリーすくい☆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3B5F617B-0767-27E2-C913-0286C374CB1F}"/>
              </a:ext>
            </a:extLst>
          </p:cNvPr>
          <p:cNvSpPr/>
          <p:nvPr/>
        </p:nvSpPr>
        <p:spPr>
          <a:xfrm>
            <a:off x="9464954" y="4782760"/>
            <a:ext cx="5265650" cy="858320"/>
          </a:xfrm>
          <a:prstGeom prst="roundRect">
            <a:avLst/>
          </a:prstGeom>
          <a:solidFill>
            <a:srgbClr val="FDD3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</a:t>
            </a:r>
            <a:r>
              <a:rPr kumimoji="1" lang="ja-JP" altLang="en-US" sz="2400" b="1" dirty="0"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月のお花見の様子をご紹介します♪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AD8D951-11F3-471D-C1AE-0FA7A6FC7FF5}"/>
              </a:ext>
            </a:extLst>
          </p:cNvPr>
          <p:cNvSpPr txBox="1"/>
          <p:nvPr/>
        </p:nvSpPr>
        <p:spPr>
          <a:xfrm>
            <a:off x="380994" y="9122440"/>
            <a:ext cx="700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今年は「１．２．７．８ユニット」と「３．４．５．６ユニット」に分かれて</a:t>
            </a:r>
            <a:endParaRPr kumimoji="1" lang="en-US" altLang="ja-JP" sz="1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夏祭りを開催しました。皆様美味しいものを召し上がり</a:t>
            </a:r>
            <a:endParaRPr kumimoji="1" lang="en-US" altLang="ja-JP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ぜリーすくいや輪投げ</a:t>
            </a:r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などを楽しまれていました</a:t>
            </a:r>
            <a:r>
              <a:rPr kumimoji="1" lang="en-US" altLang="ja-JP" sz="1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‼</a:t>
            </a:r>
          </a:p>
          <a:p>
            <a:pPr algn="ctr"/>
            <a:r>
              <a:rPr kumimoji="1" lang="ja-JP" altLang="en-US" sz="1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素敵な笑顔を拝見でき、職員一同嬉しく思います。</a:t>
            </a:r>
            <a:endParaRPr kumimoji="1" lang="en-US" altLang="ja-JP" sz="1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06E8D0F-C552-EE64-FAED-1862ACA4C7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267" y="3708815"/>
            <a:ext cx="1573697" cy="118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60D40FA-ABB3-5EE6-52EF-1A88EDC20F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1864" y="6345323"/>
            <a:ext cx="1437138" cy="1077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7074248-4346-8D7C-9274-FD5B99BAD15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86497" y="3397518"/>
            <a:ext cx="1715733" cy="128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950ABCA-41AC-3F71-75F9-C592594789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2877" y="3772775"/>
            <a:ext cx="1684638" cy="12634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9F4E226-F77B-E817-0104-F920FC9F7D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812" y="3598820"/>
            <a:ext cx="1217596" cy="913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A3808FB-585C-1AD5-C115-C91A21C4CB9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3129" y="7801121"/>
            <a:ext cx="1190333" cy="892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3800639B-8D52-0607-AD6A-F7CF5899267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4325" y="7606566"/>
            <a:ext cx="1320456" cy="990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F745EA80-6235-8C48-42CD-01E7B13FAE6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3853" y="7728921"/>
            <a:ext cx="1402035" cy="1051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9566A675-93A4-A006-1803-4707DD746E9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531" y="6177015"/>
            <a:ext cx="1847436" cy="1385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CD30533-5C0B-06EA-C546-DB3363FF597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12" y="7759354"/>
            <a:ext cx="1527963" cy="1150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3778C517-F76B-AC9E-96D0-94941DB2296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14763" y="4970133"/>
            <a:ext cx="1654617" cy="1240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A4F3DFFB-28A2-A1F4-880E-DAB4FBC7EFF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61" y="4517449"/>
            <a:ext cx="1217595" cy="1623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A1173BE0-E5A6-03D7-2C16-E10F971B0F1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452" y="3576338"/>
            <a:ext cx="1382055" cy="1036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A73F10A5-E924-A2BC-8ADE-723849D7BA1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7295" y="3859840"/>
            <a:ext cx="1243522" cy="93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10D083B-66FD-E041-77FF-7640C9AED60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4251" y="4940426"/>
            <a:ext cx="1402036" cy="105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6660757A-7FD6-463C-F464-477B8B8BAE1C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8614" y="5105277"/>
            <a:ext cx="1354024" cy="1015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64629D60-EF78-F131-073A-E3AAF0F36A6A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581" y="5086557"/>
            <a:ext cx="1233283" cy="924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A78DE399-3897-8F34-AB78-6B1E0B83D6F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35861" y="6303728"/>
            <a:ext cx="1630846" cy="1223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CFF01717-78F0-9D80-03FB-1A1CB88BB347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47" y="6330410"/>
            <a:ext cx="1104997" cy="1473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BB2F7A8B-5E1F-C805-CE82-4E94B42D85CB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8" y="6236539"/>
            <a:ext cx="1104997" cy="1473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BA6BF4D4-B3E2-3BC3-B45B-616FFD0D4DA8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544" y="5256480"/>
            <a:ext cx="1265859" cy="949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07005785-2725-F613-87BC-A32B30FF9042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26764" y="6344815"/>
            <a:ext cx="1473330" cy="1104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78708963-41C2-0EAE-B62E-66AC5C6A9397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8" y="7868664"/>
            <a:ext cx="1270358" cy="952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9696F21F-CEAA-9D6C-988A-8B05E9ADCD24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5173" y="7921470"/>
            <a:ext cx="1129542" cy="847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3C998D07-9C7A-12A1-000B-54B5FD1F19FF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3179" y="7778073"/>
            <a:ext cx="1402036" cy="105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吹き出し: 円形 43">
            <a:extLst>
              <a:ext uri="{FF2B5EF4-FFF2-40B4-BE49-F238E27FC236}">
                <a16:creationId xmlns:a16="http://schemas.microsoft.com/office/drawing/2014/main" id="{CCEF64CA-5D2D-4912-B5AD-1D98C7A760E1}"/>
              </a:ext>
            </a:extLst>
          </p:cNvPr>
          <p:cNvSpPr/>
          <p:nvPr/>
        </p:nvSpPr>
        <p:spPr>
          <a:xfrm>
            <a:off x="5402531" y="7336217"/>
            <a:ext cx="1415142" cy="352448"/>
          </a:xfrm>
          <a:prstGeom prst="wedgeEllipseCallout">
            <a:avLst>
              <a:gd name="adj1" fmla="val 33282"/>
              <a:gd name="adj2" fmla="val -6722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おかわり沢山されていました🥄</a:t>
            </a:r>
          </a:p>
        </p:txBody>
      </p:sp>
      <p:sp>
        <p:nvSpPr>
          <p:cNvPr id="46" name="吹き出し: 円形 45">
            <a:extLst>
              <a:ext uri="{FF2B5EF4-FFF2-40B4-BE49-F238E27FC236}">
                <a16:creationId xmlns:a16="http://schemas.microsoft.com/office/drawing/2014/main" id="{0C04D0F2-D6A7-4E12-A5C4-8BD3A5881B22}"/>
              </a:ext>
            </a:extLst>
          </p:cNvPr>
          <p:cNvSpPr/>
          <p:nvPr/>
        </p:nvSpPr>
        <p:spPr>
          <a:xfrm>
            <a:off x="711019" y="5957781"/>
            <a:ext cx="1674338" cy="352448"/>
          </a:xfrm>
          <a:prstGeom prst="wedgeEllipseCallout">
            <a:avLst>
              <a:gd name="adj1" fmla="val -25142"/>
              <a:gd name="adj2" fmla="val 68986"/>
            </a:avLst>
          </a:prstGeom>
          <a:solidFill>
            <a:srgbClr val="FEE6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懐かしいチューベット♪</a:t>
            </a:r>
          </a:p>
        </p:txBody>
      </p:sp>
      <p:sp>
        <p:nvSpPr>
          <p:cNvPr id="48" name="吹き出し: 円形 47">
            <a:extLst>
              <a:ext uri="{FF2B5EF4-FFF2-40B4-BE49-F238E27FC236}">
                <a16:creationId xmlns:a16="http://schemas.microsoft.com/office/drawing/2014/main" id="{C3307F11-4AFD-4C66-805E-06D1194FEBEE}"/>
              </a:ext>
            </a:extLst>
          </p:cNvPr>
          <p:cNvSpPr/>
          <p:nvPr/>
        </p:nvSpPr>
        <p:spPr>
          <a:xfrm>
            <a:off x="1793526" y="7688665"/>
            <a:ext cx="1631521" cy="352448"/>
          </a:xfrm>
          <a:prstGeom prst="wedgeEllipseCallout">
            <a:avLst>
              <a:gd name="adj1" fmla="val -7222"/>
              <a:gd name="adj2" fmla="val 88444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職員のよさこい披露</a:t>
            </a:r>
            <a:r>
              <a:rPr kumimoji="1" lang="en-US" altLang="ja-JP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‼</a:t>
            </a:r>
            <a:endParaRPr kumimoji="1" lang="ja-JP" altLang="en-US" sz="800" dirty="0">
              <a:solidFill>
                <a:schemeClr val="tx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0" name="吹き出し: 円形 49">
            <a:extLst>
              <a:ext uri="{FF2B5EF4-FFF2-40B4-BE49-F238E27FC236}">
                <a16:creationId xmlns:a16="http://schemas.microsoft.com/office/drawing/2014/main" id="{B5E2F651-4774-496E-88FB-0FA4A0D4A192}"/>
              </a:ext>
            </a:extLst>
          </p:cNvPr>
          <p:cNvSpPr/>
          <p:nvPr/>
        </p:nvSpPr>
        <p:spPr>
          <a:xfrm>
            <a:off x="4558588" y="8719618"/>
            <a:ext cx="1674338" cy="352448"/>
          </a:xfrm>
          <a:prstGeom prst="wedgeEllipseCallout">
            <a:avLst>
              <a:gd name="adj1" fmla="val -2264"/>
              <a:gd name="adj2" fmla="val -74759"/>
            </a:avLst>
          </a:prstGeom>
          <a:solidFill>
            <a:srgbClr val="FA7A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上手にすくえました★</a:t>
            </a:r>
          </a:p>
        </p:txBody>
      </p:sp>
      <p:sp>
        <p:nvSpPr>
          <p:cNvPr id="52" name="吹き出し: 円形 51">
            <a:extLst>
              <a:ext uri="{FF2B5EF4-FFF2-40B4-BE49-F238E27FC236}">
                <a16:creationId xmlns:a16="http://schemas.microsoft.com/office/drawing/2014/main" id="{17EB6E6A-2285-4355-BA77-9AE7566F6CBB}"/>
              </a:ext>
            </a:extLst>
          </p:cNvPr>
          <p:cNvSpPr/>
          <p:nvPr/>
        </p:nvSpPr>
        <p:spPr>
          <a:xfrm>
            <a:off x="3513360" y="4706026"/>
            <a:ext cx="1674338" cy="352448"/>
          </a:xfrm>
          <a:prstGeom prst="wedgeEllipseCallout">
            <a:avLst>
              <a:gd name="adj1" fmla="val 2164"/>
              <a:gd name="adj2" fmla="val 72492"/>
            </a:avLst>
          </a:prstGeom>
          <a:solidFill>
            <a:srgbClr val="CFAF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どれにしようかな～♪</a:t>
            </a:r>
          </a:p>
        </p:txBody>
      </p:sp>
    </p:spTree>
    <p:extLst>
      <p:ext uri="{BB962C8B-B14F-4D97-AF65-F5344CB8AC3E}">
        <p14:creationId xmlns:p14="http://schemas.microsoft.com/office/powerpoint/2010/main" val="363559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913DD386-F8DD-4B39-97A8-CFBBF0C21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5345906"/>
            <a:ext cx="7559675" cy="5345907"/>
          </a:xfrm>
          <a:prstGeom prst="rect">
            <a:avLst/>
          </a:prstGeom>
        </p:spPr>
      </p:pic>
      <p:sp>
        <p:nvSpPr>
          <p:cNvPr id="11" name="雲 10">
            <a:extLst>
              <a:ext uri="{FF2B5EF4-FFF2-40B4-BE49-F238E27FC236}">
                <a16:creationId xmlns:a16="http://schemas.microsoft.com/office/drawing/2014/main" id="{F3742167-7A5A-0273-F13E-73ED3FF17014}"/>
              </a:ext>
            </a:extLst>
          </p:cNvPr>
          <p:cNvSpPr/>
          <p:nvPr/>
        </p:nvSpPr>
        <p:spPr>
          <a:xfrm>
            <a:off x="10175044" y="912372"/>
            <a:ext cx="2188319" cy="749017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おでかけ</a:t>
            </a:r>
            <a:endParaRPr kumimoji="1" lang="en-US" altLang="ja-JP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クラブ</a:t>
            </a:r>
          </a:p>
        </p:txBody>
      </p:sp>
      <p:sp>
        <p:nvSpPr>
          <p:cNvPr id="12" name="雲 11">
            <a:extLst>
              <a:ext uri="{FF2B5EF4-FFF2-40B4-BE49-F238E27FC236}">
                <a16:creationId xmlns:a16="http://schemas.microsoft.com/office/drawing/2014/main" id="{78CCDC9B-3697-7465-4A27-B61359FF86E4}"/>
              </a:ext>
            </a:extLst>
          </p:cNvPr>
          <p:cNvSpPr/>
          <p:nvPr/>
        </p:nvSpPr>
        <p:spPr>
          <a:xfrm>
            <a:off x="9004571" y="96423"/>
            <a:ext cx="2188319" cy="749017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園芸クラブ</a:t>
            </a:r>
          </a:p>
        </p:txBody>
      </p:sp>
      <p:sp>
        <p:nvSpPr>
          <p:cNvPr id="13" name="雲 12">
            <a:extLst>
              <a:ext uri="{FF2B5EF4-FFF2-40B4-BE49-F238E27FC236}">
                <a16:creationId xmlns:a16="http://schemas.microsoft.com/office/drawing/2014/main" id="{63F31364-FA6A-C62E-C722-A9CA6EB384A4}"/>
              </a:ext>
            </a:extLst>
          </p:cNvPr>
          <p:cNvSpPr/>
          <p:nvPr/>
        </p:nvSpPr>
        <p:spPr>
          <a:xfrm>
            <a:off x="9795895" y="2051602"/>
            <a:ext cx="2188319" cy="749017"/>
          </a:xfrm>
          <a:prstGeom prst="cloud">
            <a:avLst/>
          </a:prstGeom>
          <a:solidFill>
            <a:srgbClr val="FA7AA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72052A02-CCA6-09A0-4AF0-B2C650E77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49100"/>
          <a:stretch/>
        </p:blipFill>
        <p:spPr>
          <a:xfrm>
            <a:off x="-4041735" y="830828"/>
            <a:ext cx="2163400" cy="319056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2FB7ED8-DC47-0E21-BDA3-7712AECC2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136" t="35490" r="53565" b="62731"/>
          <a:stretch/>
        </p:blipFill>
        <p:spPr>
          <a:xfrm>
            <a:off x="-63516" y="5256576"/>
            <a:ext cx="7543141" cy="2063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CD29025-2769-E51F-3DA4-DB24DEC348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-1" y="0"/>
            <a:ext cx="7559675" cy="534590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E26E903-F812-C5D9-020D-38FDC315D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472" t="6534" r="53216" b="91744"/>
          <a:stretch/>
        </p:blipFill>
        <p:spPr>
          <a:xfrm rot="5400000" flipV="1">
            <a:off x="6165241" y="3187036"/>
            <a:ext cx="4945039" cy="14750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48AA1E18-65DC-5AF8-7D39-5CF0FEE54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472" t="6534" r="53216" b="91744"/>
          <a:stretch/>
        </p:blipFill>
        <p:spPr>
          <a:xfrm rot="5400000" flipV="1">
            <a:off x="10669829" y="3132581"/>
            <a:ext cx="4945039" cy="147505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5852C3D8-AC5E-9D62-BED1-A6FAFB978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4093" t="35778" r="77350" b="63024"/>
          <a:stretch/>
        </p:blipFill>
        <p:spPr>
          <a:xfrm>
            <a:off x="-4886120" y="6051798"/>
            <a:ext cx="2837207" cy="492944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4A2719F-E995-477E-22C3-BA1CFB6471EB}"/>
              </a:ext>
            </a:extLst>
          </p:cNvPr>
          <p:cNvSpPr txBox="1"/>
          <p:nvPr/>
        </p:nvSpPr>
        <p:spPr>
          <a:xfrm>
            <a:off x="979341" y="9386831"/>
            <a:ext cx="4827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今年も豪華なフルーツバイキング☆</a:t>
            </a:r>
            <a:endParaRPr kumimoji="1" lang="en-US" altLang="ja-JP" sz="12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皆様、食べたいものを好きなだけ選んで頂きました</a:t>
            </a:r>
            <a:r>
              <a:rPr kumimoji="1" lang="en-US" altLang="ja-JP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‼</a:t>
            </a:r>
          </a:p>
          <a:p>
            <a:pPr algn="ctr"/>
            <a:r>
              <a:rPr kumimoji="1"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お代わりされる方も沢山♪喜んで頂け嬉しいです☆</a:t>
            </a:r>
            <a:endParaRPr kumimoji="1" lang="en-US" altLang="ja-JP" sz="12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411BABC-FF43-226B-3794-983381A9D1FB}"/>
              </a:ext>
            </a:extLst>
          </p:cNvPr>
          <p:cNvSpPr txBox="1"/>
          <p:nvPr/>
        </p:nvSpPr>
        <p:spPr>
          <a:xfrm>
            <a:off x="3782666" y="4769490"/>
            <a:ext cx="3777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最初はなかなかすくえなかったですが、</a:t>
            </a:r>
            <a:endParaRPr kumimoji="1" lang="en-US" altLang="ja-JP" sz="12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回数を重ねるにつれ、皆様上手にすくわれていました☆</a:t>
            </a:r>
            <a:endParaRPr kumimoji="1" lang="en-US" altLang="ja-JP" sz="12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473AD27-BB09-C6E6-EAEB-35A16BFF7D45}"/>
              </a:ext>
            </a:extLst>
          </p:cNvPr>
          <p:cNvSpPr txBox="1"/>
          <p:nvPr/>
        </p:nvSpPr>
        <p:spPr>
          <a:xfrm>
            <a:off x="7719117" y="8539175"/>
            <a:ext cx="683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ゆめ喫茶☕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5CF1B6-A4A7-2B5A-E1E9-E2382182A83A}"/>
              </a:ext>
            </a:extLst>
          </p:cNvPr>
          <p:cNvSpPr txBox="1"/>
          <p:nvPr/>
        </p:nvSpPr>
        <p:spPr>
          <a:xfrm>
            <a:off x="289289" y="118192"/>
            <a:ext cx="696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u="sng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流しそうめん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9695E3-9EB9-9DDC-22E9-145E0151DF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386" y="470932"/>
            <a:ext cx="1088723" cy="1445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1EB709-B8E0-EA00-766A-B45D63B254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175" y="1936389"/>
            <a:ext cx="1124784" cy="1493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8AB85F9-BD91-E9B5-158E-69218CB69D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62" y="2292332"/>
            <a:ext cx="914468" cy="121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13CF490-04A4-8B01-1A56-134FBAC903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47" y="1156768"/>
            <a:ext cx="1053872" cy="1399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6B4FC7F-CBA9-BA8E-BEA6-03FFC3BA79F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010" y="742778"/>
            <a:ext cx="923146" cy="1226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8A0FA11D-95C1-6476-7766-8FA6F271DEF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4" y="932299"/>
            <a:ext cx="1135718" cy="1508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C56E533E-EC52-D0EE-60D7-4EFB817C12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711" y="933330"/>
            <a:ext cx="1070094" cy="1426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16E434AC-31CF-035A-6785-7C29EE22F9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267" y="3473489"/>
            <a:ext cx="1068341" cy="1424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CE1F0FA-F38F-08A0-540B-1C70C3A5A47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411" y="3226775"/>
            <a:ext cx="984404" cy="1312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D06E799-C5CC-DB15-6B99-580BD9FB4CC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48" y="2223898"/>
            <a:ext cx="974529" cy="1299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6E968FAC-1E7B-CB9B-AE21-2F01F4F2E12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901988" y="2954516"/>
            <a:ext cx="1005413" cy="1335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F7ABB31D-0F05-8C70-9323-8B89830EA9F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481" y="1864199"/>
            <a:ext cx="957893" cy="1272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45A1EF05-84CC-EBEC-40A3-AC706DE7CE5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49" y="1898734"/>
            <a:ext cx="1429334" cy="1076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21AEFEBA-D012-0A28-05BC-FB7C8CDB487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363" y="712464"/>
            <a:ext cx="870596" cy="1156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9A92E177-9EAB-2DFA-E14D-50E8647FE1A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742" y="3413150"/>
            <a:ext cx="1013060" cy="1345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84E067A-4ABA-D839-5BD2-89A56F229E8A}"/>
              </a:ext>
            </a:extLst>
          </p:cNvPr>
          <p:cNvSpPr txBox="1"/>
          <p:nvPr/>
        </p:nvSpPr>
        <p:spPr>
          <a:xfrm>
            <a:off x="224916" y="6019778"/>
            <a:ext cx="696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u="sng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フルーツバイキング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33BCBCFA-2AFF-0C85-A30B-B12054C45C4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3" y="8104675"/>
            <a:ext cx="1043308" cy="1391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EBA8E200-CDEC-0AA5-5F6C-E331EDABA9E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737" y="8104675"/>
            <a:ext cx="1052058" cy="1402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14C3CC58-3CB6-B347-3513-6C5F901ECC0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470" y="6583996"/>
            <a:ext cx="1382101" cy="1058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79E42F9B-B951-8F4E-D884-F5EDE4BB089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27" y="6583997"/>
            <a:ext cx="1382102" cy="1043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15EFD6AD-F727-DB3C-E9EA-D92A33D8768E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8941" y="6342115"/>
            <a:ext cx="1141116" cy="1515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DDE15B50-0A82-8D17-D14F-EFEC01C3A4C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41869" y="6303477"/>
            <a:ext cx="1141116" cy="1515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768B8473-C90A-4C53-8F0B-AF09167F53D2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179" y="8094390"/>
            <a:ext cx="995093" cy="1326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B366C81F-89FF-8385-7839-22470E6D92CF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54" y="8119578"/>
            <a:ext cx="1010251" cy="1347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2AAF8172-CAA9-978E-3472-EBB53B090CA0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241" y="8092401"/>
            <a:ext cx="995093" cy="1321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01EEF1C4-6DF1-0561-93EB-F8E801E6326D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39" y="8074180"/>
            <a:ext cx="1010251" cy="1347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38DB6E4A-827F-96E1-2D1B-1D7D9F01FF49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5257" y="8205994"/>
            <a:ext cx="895685" cy="1189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0" name="図 69">
            <a:extLst>
              <a:ext uri="{FF2B5EF4-FFF2-40B4-BE49-F238E27FC236}">
                <a16:creationId xmlns:a16="http://schemas.microsoft.com/office/drawing/2014/main" id="{C2F57E19-C9A5-BB33-98C4-F640E48EFECA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03205" y="7214200"/>
            <a:ext cx="1005400" cy="1335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4F568A-30B0-4B0F-9A43-66AF253E44A5}"/>
              </a:ext>
            </a:extLst>
          </p:cNvPr>
          <p:cNvSpPr/>
          <p:nvPr/>
        </p:nvSpPr>
        <p:spPr>
          <a:xfrm>
            <a:off x="590782" y="6549737"/>
            <a:ext cx="6107198" cy="147904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49D302D5-B70D-4578-81B6-2E118F975CC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647" y="3334166"/>
            <a:ext cx="1068341" cy="1424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63C971-8E74-4FB7-AA23-4409515C965B}"/>
              </a:ext>
            </a:extLst>
          </p:cNvPr>
          <p:cNvSpPr txBox="1"/>
          <p:nvPr/>
        </p:nvSpPr>
        <p:spPr>
          <a:xfrm>
            <a:off x="670120" y="7672004"/>
            <a:ext cx="5864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今年も種類豊富で美味しそうなフルーツが盛りだくさんでした♡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5110ED9D-B2FF-42D0-AC5B-81EBAF0A25BB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6"/>
              </a:ext>
            </a:extLst>
          </a:blip>
          <a:srcRect l="36357" t="4805" r="53969" b="78939"/>
          <a:stretch/>
        </p:blipFill>
        <p:spPr>
          <a:xfrm>
            <a:off x="4510785" y="2106457"/>
            <a:ext cx="167599" cy="18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30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>
            <a:extLst>
              <a:ext uri="{FF2B5EF4-FFF2-40B4-BE49-F238E27FC236}">
                <a16:creationId xmlns:a16="http://schemas.microsoft.com/office/drawing/2014/main" id="{2F0204C3-E8A7-F8D3-6551-EBE136BD8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65857" y="5402117"/>
            <a:ext cx="7565324" cy="530024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C682E4D-9FB5-B811-52B3-A324546DA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3947" y="-1"/>
            <a:ext cx="7563622" cy="546619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042EA4A-F7E6-4C22-9A6F-88843D39F4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12218762" y="8607419"/>
            <a:ext cx="904410" cy="1279854"/>
          </a:xfrm>
          <a:prstGeom prst="rect">
            <a:avLst/>
          </a:prstGeom>
        </p:spPr>
      </p:pic>
      <p:sp>
        <p:nvSpPr>
          <p:cNvPr id="4" name="雲 3">
            <a:extLst>
              <a:ext uri="{FF2B5EF4-FFF2-40B4-BE49-F238E27FC236}">
                <a16:creationId xmlns:a16="http://schemas.microsoft.com/office/drawing/2014/main" id="{CE30D6E1-C563-0263-4E0C-E7BE2225A52E}"/>
              </a:ext>
            </a:extLst>
          </p:cNvPr>
          <p:cNvSpPr/>
          <p:nvPr/>
        </p:nvSpPr>
        <p:spPr>
          <a:xfrm>
            <a:off x="12685745" y="2129526"/>
            <a:ext cx="2832600" cy="239921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86BFA881-AC75-41C4-BC7A-DBA2C7C004B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66317" t="75881" r="4566" b="8626"/>
          <a:stretch/>
        </p:blipFill>
        <p:spPr>
          <a:xfrm>
            <a:off x="-7588992" y="107578"/>
            <a:ext cx="4435523" cy="822585"/>
          </a:xfrm>
          <a:prstGeom prst="rect">
            <a:avLst/>
          </a:prstGeom>
        </p:spPr>
      </p:pic>
      <p:sp>
        <p:nvSpPr>
          <p:cNvPr id="8" name="雲 7">
            <a:extLst>
              <a:ext uri="{FF2B5EF4-FFF2-40B4-BE49-F238E27FC236}">
                <a16:creationId xmlns:a16="http://schemas.microsoft.com/office/drawing/2014/main" id="{7F4B6B98-ADE3-28E6-61DC-A2996A458974}"/>
              </a:ext>
            </a:extLst>
          </p:cNvPr>
          <p:cNvSpPr/>
          <p:nvPr/>
        </p:nvSpPr>
        <p:spPr>
          <a:xfrm rot="19131671">
            <a:off x="9998485" y="751622"/>
            <a:ext cx="3687422" cy="2648839"/>
          </a:xfrm>
          <a:prstGeom prst="cloud">
            <a:avLst/>
          </a:prstGeom>
          <a:solidFill>
            <a:srgbClr val="CC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雲 5">
            <a:extLst>
              <a:ext uri="{FF2B5EF4-FFF2-40B4-BE49-F238E27FC236}">
                <a16:creationId xmlns:a16="http://schemas.microsoft.com/office/drawing/2014/main" id="{DA225445-DAB6-BFD6-A526-177F2DCD5883}"/>
              </a:ext>
            </a:extLst>
          </p:cNvPr>
          <p:cNvSpPr/>
          <p:nvPr/>
        </p:nvSpPr>
        <p:spPr>
          <a:xfrm rot="3013392">
            <a:off x="11362722" y="6990612"/>
            <a:ext cx="3582597" cy="2493219"/>
          </a:xfrm>
          <a:prstGeom prst="cloud">
            <a:avLst/>
          </a:prstGeom>
          <a:solidFill>
            <a:srgbClr val="FEE6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雲 9">
            <a:extLst>
              <a:ext uri="{FF2B5EF4-FFF2-40B4-BE49-F238E27FC236}">
                <a16:creationId xmlns:a16="http://schemas.microsoft.com/office/drawing/2014/main" id="{C96D55D0-476E-8479-A4CE-28D903D50512}"/>
              </a:ext>
            </a:extLst>
          </p:cNvPr>
          <p:cNvSpPr/>
          <p:nvPr/>
        </p:nvSpPr>
        <p:spPr>
          <a:xfrm rot="18994435">
            <a:off x="8207661" y="7704082"/>
            <a:ext cx="3582597" cy="2493219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雲 23">
            <a:extLst>
              <a:ext uri="{FF2B5EF4-FFF2-40B4-BE49-F238E27FC236}">
                <a16:creationId xmlns:a16="http://schemas.microsoft.com/office/drawing/2014/main" id="{E40DC35C-77D6-6C1F-A3C7-2D87EF6218AF}"/>
              </a:ext>
            </a:extLst>
          </p:cNvPr>
          <p:cNvSpPr/>
          <p:nvPr/>
        </p:nvSpPr>
        <p:spPr>
          <a:xfrm rot="3665843">
            <a:off x="11287314" y="4669642"/>
            <a:ext cx="3499727" cy="2353060"/>
          </a:xfrm>
          <a:prstGeom prst="cloud">
            <a:avLst/>
          </a:prstGeom>
          <a:solidFill>
            <a:srgbClr val="CFAF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吹き出し: 円形 19">
            <a:extLst>
              <a:ext uri="{FF2B5EF4-FFF2-40B4-BE49-F238E27FC236}">
                <a16:creationId xmlns:a16="http://schemas.microsoft.com/office/drawing/2014/main" id="{D331B4E3-70FC-A9CC-948C-ED35961A00CA}"/>
              </a:ext>
            </a:extLst>
          </p:cNvPr>
          <p:cNvSpPr/>
          <p:nvPr/>
        </p:nvSpPr>
        <p:spPr>
          <a:xfrm rot="1441178">
            <a:off x="9411755" y="4817447"/>
            <a:ext cx="1227615" cy="520720"/>
          </a:xfrm>
          <a:prstGeom prst="wedgeEllipseCallout">
            <a:avLst>
              <a:gd name="adj1" fmla="val -23408"/>
              <a:gd name="adj2" fmla="val 7319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甘くて大満足♡</a:t>
            </a:r>
          </a:p>
        </p:txBody>
      </p:sp>
      <p:sp>
        <p:nvSpPr>
          <p:cNvPr id="26" name="吹き出し: 円形 25">
            <a:extLst>
              <a:ext uri="{FF2B5EF4-FFF2-40B4-BE49-F238E27FC236}">
                <a16:creationId xmlns:a16="http://schemas.microsoft.com/office/drawing/2014/main" id="{F07883AB-6865-D027-1213-8D5C8196EED6}"/>
              </a:ext>
            </a:extLst>
          </p:cNvPr>
          <p:cNvSpPr/>
          <p:nvPr/>
        </p:nvSpPr>
        <p:spPr>
          <a:xfrm rot="20921247">
            <a:off x="10952001" y="6370385"/>
            <a:ext cx="1227615" cy="520720"/>
          </a:xfrm>
          <a:prstGeom prst="wedgeEllipseCallout">
            <a:avLst>
              <a:gd name="adj1" fmla="val -21823"/>
              <a:gd name="adj2" fmla="val -6878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笑顔で完食</a:t>
            </a:r>
            <a:endParaRPr kumimoji="1" lang="en-US" altLang="ja-JP" sz="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9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されました</a:t>
            </a:r>
            <a:r>
              <a:rPr kumimoji="1" lang="ja-JP" altLang="en-US" sz="8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★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D9C218C-B051-4A75-A6E2-B0303212C25A}"/>
              </a:ext>
            </a:extLst>
          </p:cNvPr>
          <p:cNvSpPr txBox="1"/>
          <p:nvPr/>
        </p:nvSpPr>
        <p:spPr>
          <a:xfrm>
            <a:off x="273599" y="56293"/>
            <a:ext cx="683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敬老祝賀会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4CEDB2-F480-4405-9B85-8B9D56C1911B}"/>
              </a:ext>
            </a:extLst>
          </p:cNvPr>
          <p:cNvSpPr txBox="1"/>
          <p:nvPr/>
        </p:nvSpPr>
        <p:spPr>
          <a:xfrm>
            <a:off x="296706" y="5639522"/>
            <a:ext cx="683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敬老会弁当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1D34EBD-8939-4A18-AA70-7FC9AE3E2AC1}"/>
              </a:ext>
            </a:extLst>
          </p:cNvPr>
          <p:cNvSpPr/>
          <p:nvPr/>
        </p:nvSpPr>
        <p:spPr>
          <a:xfrm>
            <a:off x="0" y="5400782"/>
            <a:ext cx="7595225" cy="69086"/>
          </a:xfrm>
          <a:prstGeom prst="rect">
            <a:avLst/>
          </a:prstGeom>
          <a:blipFill>
            <a:blip r:embed="rId10"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863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79FAC50-00A9-5921-6FC5-55D7129E5E2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52" y="8097417"/>
            <a:ext cx="977424" cy="1298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29D4ACB-0FAB-E234-9FA7-51BD99D633F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9" r="35189"/>
          <a:stretch/>
        </p:blipFill>
        <p:spPr>
          <a:xfrm>
            <a:off x="4293997" y="8013862"/>
            <a:ext cx="1055029" cy="1455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137D7D77-371E-947C-90A6-293C4D5A788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1"/>
          <a:stretch/>
        </p:blipFill>
        <p:spPr>
          <a:xfrm rot="5400000">
            <a:off x="1116490" y="8208813"/>
            <a:ext cx="1253613" cy="108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075D1A5-E0FD-F245-1AA2-CEFDB4F0CA8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9" y="8092932"/>
            <a:ext cx="1006191" cy="1336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13CBFC4E-A5DB-8C64-4B21-87478945F4E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004" y="8084730"/>
            <a:ext cx="967114" cy="1284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7FCF2A0-8465-7D04-0F73-25875057A75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24"/>
          <a:stretch/>
        </p:blipFill>
        <p:spPr>
          <a:xfrm>
            <a:off x="3238432" y="8083294"/>
            <a:ext cx="1116837" cy="130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A240976D-15ED-B930-BDBC-95EC731AF30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4125941" y="6558659"/>
            <a:ext cx="1455292" cy="1091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C06B746A-590E-DFA7-B88C-16D52B5F20D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69207" y="6526479"/>
            <a:ext cx="1455289" cy="1091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8BEF2FDA-FA45-6948-2DC4-02C0CDAEDC4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8126" y="6558661"/>
            <a:ext cx="1455289" cy="1091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B601F25E-6F24-D06F-1228-3B5D33AABB2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97507" y="6517239"/>
            <a:ext cx="1449326" cy="1086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374FD5B2-FA6D-D8DB-95CE-94436902BC7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1390" y="6610848"/>
            <a:ext cx="1455291" cy="1091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DB798552-B014-F32E-BA76-3057E52FFDD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8851" y="8209896"/>
            <a:ext cx="1303232" cy="977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2A3287FE-A241-B634-96CB-21BE5F084C37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82350" y="9547942"/>
            <a:ext cx="1289485" cy="96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56A99362-2595-3E5B-9646-E1F058FAC1C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6360" y="9537649"/>
            <a:ext cx="1284450" cy="96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565CC0CF-8E23-85D4-9E2B-C4FE3F9BD56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341" y="9389329"/>
            <a:ext cx="983217" cy="1310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392424C7-42C6-2B93-5BF4-31A0D979E9A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41" y="9382589"/>
            <a:ext cx="949528" cy="1261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74B5480-EE8A-4D67-8D5E-19983EFE2089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667" y="-42560"/>
            <a:ext cx="1425007" cy="18925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B50899A9-BFA6-46F3-8D26-05C0F3AED678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45133" y="825745"/>
            <a:ext cx="1273811" cy="955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177ACD23-176F-4AAD-AF1B-B19B7493B95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4591" y="3730790"/>
            <a:ext cx="1273813" cy="955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6CBC1489-8F06-483C-8268-B9B10B44535A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4592" y="2275152"/>
            <a:ext cx="1273812" cy="955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6E87B366-2E0E-4463-BF1A-7B25FE0C2181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36869" y="2276337"/>
            <a:ext cx="1280916" cy="960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6DE1B33-46EE-4231-AB71-509F35BE7921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8947" y="3723907"/>
            <a:ext cx="1286180" cy="964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B519790C-0FA0-47BD-881D-20FD5E7DA912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4594" y="818986"/>
            <a:ext cx="1273810" cy="955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2AF6AB2F-2DD8-4748-8FC2-3EE07F372E4E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8948" y="2274889"/>
            <a:ext cx="1286179" cy="964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8A5C731F-5C42-4AC9-8F8D-574A2A285FE7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6"/>
              </a:ext>
            </a:extLst>
          </a:blip>
          <a:stretch>
            <a:fillRect/>
          </a:stretch>
        </p:blipFill>
        <p:spPr>
          <a:xfrm>
            <a:off x="-6099237" y="1716291"/>
            <a:ext cx="1058668" cy="2157036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CFB9B76A-C93B-41AF-9BDD-454C2F8FFD77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8"/>
              </a:ext>
            </a:extLst>
          </a:blip>
          <a:stretch>
            <a:fillRect/>
          </a:stretch>
        </p:blipFill>
        <p:spPr>
          <a:xfrm>
            <a:off x="-7968770" y="1101807"/>
            <a:ext cx="1058668" cy="794001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D16E889-2539-4710-958B-2C90BD1D1A01}"/>
              </a:ext>
            </a:extLst>
          </p:cNvPr>
          <p:cNvSpPr txBox="1"/>
          <p:nvPr/>
        </p:nvSpPr>
        <p:spPr>
          <a:xfrm>
            <a:off x="-2575080" y="1716291"/>
            <a:ext cx="837301" cy="202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FC87454-D6B9-4BAB-BC6F-311B08D98C36}"/>
              </a:ext>
            </a:extLst>
          </p:cNvPr>
          <p:cNvSpPr txBox="1"/>
          <p:nvPr/>
        </p:nvSpPr>
        <p:spPr>
          <a:xfrm rot="10800000" flipV="1">
            <a:off x="1680676" y="684433"/>
            <a:ext cx="861774" cy="16468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4400" b="1" dirty="0">
                <a:latin typeface="HGS行書体" panose="03000600000000000000" pitchFamily="66" charset="-128"/>
                <a:ea typeface="HGS行書体" panose="03000600000000000000" pitchFamily="66" charset="-128"/>
              </a:rPr>
              <a:t>卒寿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D1E6E65-AE15-4A92-A689-48F8BDBF078A}"/>
              </a:ext>
            </a:extLst>
          </p:cNvPr>
          <p:cNvSpPr txBox="1"/>
          <p:nvPr/>
        </p:nvSpPr>
        <p:spPr>
          <a:xfrm rot="10800000" flipV="1">
            <a:off x="669507" y="2089333"/>
            <a:ext cx="861774" cy="16055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4400" b="1" dirty="0">
                <a:latin typeface="HGS行書体" panose="03000600000000000000" pitchFamily="66" charset="-128"/>
                <a:ea typeface="HGS行書体" panose="03000600000000000000" pitchFamily="66" charset="-128"/>
              </a:rPr>
              <a:t>白寿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3F8C196-71C8-46A9-8D22-FF0BB47ECC25}"/>
              </a:ext>
            </a:extLst>
          </p:cNvPr>
          <p:cNvSpPr txBox="1"/>
          <p:nvPr/>
        </p:nvSpPr>
        <p:spPr>
          <a:xfrm rot="10800000" flipV="1">
            <a:off x="1619290" y="3569307"/>
            <a:ext cx="861774" cy="1576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4400" b="1" dirty="0">
                <a:latin typeface="HGS行書体" panose="03000600000000000000" pitchFamily="66" charset="-128"/>
                <a:ea typeface="HGS行書体" panose="03000600000000000000" pitchFamily="66" charset="-128"/>
              </a:rPr>
              <a:t>百寿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6AEF486-52BE-4D41-BAEA-D2CFC3C2669B}"/>
              </a:ext>
            </a:extLst>
          </p:cNvPr>
          <p:cNvSpPr txBox="1"/>
          <p:nvPr/>
        </p:nvSpPr>
        <p:spPr>
          <a:xfrm>
            <a:off x="669507" y="4890546"/>
            <a:ext cx="6321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今年も敬老の日をお祝いしました。</a:t>
            </a:r>
            <a:endParaRPr kumimoji="1" lang="en-US" altLang="ja-JP" sz="1400" b="1" dirty="0"/>
          </a:p>
          <a:p>
            <a:pPr algn="ctr"/>
            <a:r>
              <a:rPr kumimoji="1" lang="ja-JP" altLang="en-US" sz="1400" b="1" dirty="0"/>
              <a:t>これからも皆様が健やかに、笑顔いっぱいで過ごされますように。</a:t>
            </a:r>
            <a:endParaRPr kumimoji="1" lang="ja-JP" altLang="en-US" sz="1200" b="1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BC4BAD7D-DF46-DEA9-E613-C5DD861BFD68}"/>
              </a:ext>
            </a:extLst>
          </p:cNvPr>
          <p:cNvSpPr/>
          <p:nvPr/>
        </p:nvSpPr>
        <p:spPr>
          <a:xfrm>
            <a:off x="559634" y="7755481"/>
            <a:ext cx="6541508" cy="35672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敬老の日は、毎年恒例☆大好評の豪華なお弁当でした</a:t>
            </a:r>
            <a:r>
              <a:rPr kumimoji="1" lang="en-US" altLang="ja-JP" sz="1200" b="1" dirty="0">
                <a:solidFill>
                  <a:schemeClr val="tx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‼</a:t>
            </a:r>
            <a:r>
              <a:rPr kumimoji="1" lang="ja-JP" altLang="en-US" sz="1200" b="1" dirty="0">
                <a:solidFill>
                  <a:schemeClr val="tx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皆様とても喜ばれていました♪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383E016-147F-4BF9-978C-B33A687DC2C0}"/>
              </a:ext>
            </a:extLst>
          </p:cNvPr>
          <p:cNvSpPr txBox="1"/>
          <p:nvPr/>
        </p:nvSpPr>
        <p:spPr>
          <a:xfrm>
            <a:off x="-3057085" y="7156582"/>
            <a:ext cx="2201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ほっと一息、ゆめ喫茶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CE63E0E-C798-4711-81F6-19C223C2050C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58880" y="2289641"/>
            <a:ext cx="1280917" cy="960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611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>
            <a:extLst>
              <a:ext uri="{FF2B5EF4-FFF2-40B4-BE49-F238E27FC236}">
                <a16:creationId xmlns:a16="http://schemas.microsoft.com/office/drawing/2014/main" id="{EF7DAB6D-A3A6-4593-AFEC-9974C35AC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750" r="7100"/>
          <a:stretch/>
        </p:blipFill>
        <p:spPr>
          <a:xfrm>
            <a:off x="0" y="6453939"/>
            <a:ext cx="7574228" cy="4153303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DF08A48-2831-465E-843C-0E3320702650}"/>
              </a:ext>
            </a:extLst>
          </p:cNvPr>
          <p:cNvSpPr/>
          <p:nvPr/>
        </p:nvSpPr>
        <p:spPr>
          <a:xfrm>
            <a:off x="23906" y="8579914"/>
            <a:ext cx="7550322" cy="1916534"/>
          </a:xfrm>
          <a:prstGeom prst="rect">
            <a:avLst/>
          </a:prstGeom>
          <a:noFill/>
          <a:ln w="57150">
            <a:solidFill>
              <a:srgbClr val="8FF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63" dirty="0"/>
              <a:t>ふ</a:t>
            </a:r>
          </a:p>
        </p:txBody>
      </p:sp>
      <p:pic>
        <p:nvPicPr>
          <p:cNvPr id="20" name="図 19" descr="http://www.keizankai.or.jp/yumesaki/image/top/1.jpg">
            <a:extLst>
              <a:ext uri="{FF2B5EF4-FFF2-40B4-BE49-F238E27FC236}">
                <a16:creationId xmlns:a16="http://schemas.microsoft.com/office/drawing/2014/main" id="{1AFCA52F-7AA2-4923-8241-77062062750C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00" b="97500" l="1000" r="98000">
                        <a14:foregroundMark x1="11667" y1="19500" x2="84000" y2="18000"/>
                        <a14:foregroundMark x1="88667" y1="11000" x2="91000" y2="89500"/>
                        <a14:foregroundMark x1="92667" y1="30500" x2="10667" y2="28500"/>
                        <a14:foregroundMark x1="6000" y1="10500" x2="7667" y2="87000"/>
                        <a14:foregroundMark x1="6333" y1="12000" x2="89000" y2="13000"/>
                        <a14:foregroundMark x1="6333" y1="12000" x2="93000" y2="10500"/>
                        <a14:foregroundMark x1="93333" y1="10500" x2="93333" y2="89000"/>
                        <a14:foregroundMark x1="6333" y1="11000" x2="92667" y2="12000"/>
                        <a14:foregroundMark x1="5667" y1="10500" x2="5333" y2="88500"/>
                        <a14:foregroundMark x1="94667" y1="9500" x2="95333" y2="90500"/>
                        <a14:foregroundMark x1="5667" y1="8500" x2="94667" y2="8500"/>
                        <a14:foregroundMark x1="1333" y1="89000" x2="2000" y2="8000"/>
                        <a14:foregroundMark x1="1333" y1="9000" x2="98000" y2="9500"/>
                        <a14:foregroundMark x1="2667" y1="91500" x2="94333" y2="90000"/>
                        <a14:foregroundMark x1="2667" y1="97500" x2="97000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2" y="8737962"/>
            <a:ext cx="2160688" cy="1556464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FDC8834-4E5C-4254-85BE-C2BBB05FE4B6}"/>
              </a:ext>
            </a:extLst>
          </p:cNvPr>
          <p:cNvSpPr/>
          <p:nvPr/>
        </p:nvSpPr>
        <p:spPr>
          <a:xfrm>
            <a:off x="-567922" y="8633414"/>
            <a:ext cx="720005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6586" defTabSz="1043070">
              <a:spcBef>
                <a:spcPts val="1863"/>
              </a:spcBef>
            </a:pPr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社会福祉法人　経山会</a:t>
            </a:r>
            <a:endParaRPr lang="en-US" altLang="ja-JP" sz="14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76586" defTabSz="1043070"/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特別養護老人ホーム　</a:t>
            </a:r>
            <a:endParaRPr lang="en-US" altLang="ja-JP" sz="14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76586" defTabSz="1043070"/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ゆめさき三清荘	</a:t>
            </a:r>
          </a:p>
          <a:p>
            <a:pPr marL="2876586" defTabSz="1043070"/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〒６７１－２１０３</a:t>
            </a:r>
            <a:endParaRPr lang="en-US" altLang="ja-JP" sz="14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876586" defTabSz="1043070"/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兵庫県姫路市夢前町前之庄４５１４　　　　　　　　</a:t>
            </a:r>
          </a:p>
          <a:p>
            <a:pPr marL="2876586" defTabSz="1043070"/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電話：０７９</a:t>
            </a:r>
            <a:r>
              <a:rPr lang="en-US" altLang="ja-JP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―</a:t>
            </a:r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３３６－１３３６　</a:t>
            </a:r>
          </a:p>
          <a:p>
            <a:pPr marL="2876586" defTabSz="1043070"/>
            <a:r>
              <a:rPr lang="en-US" altLang="ja-JP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FAX</a:t>
            </a:r>
            <a:r>
              <a:rPr lang="ja-JP" altLang="en-US" sz="14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：０７９－３３６－１３３７</a:t>
            </a:r>
            <a:endParaRPr lang="ja-JP" altLang="en-US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雲 20">
            <a:extLst>
              <a:ext uri="{FF2B5EF4-FFF2-40B4-BE49-F238E27FC236}">
                <a16:creationId xmlns:a16="http://schemas.microsoft.com/office/drawing/2014/main" id="{75164E22-6C84-4478-8001-5425E875DFE9}"/>
              </a:ext>
            </a:extLst>
          </p:cNvPr>
          <p:cNvSpPr/>
          <p:nvPr/>
        </p:nvSpPr>
        <p:spPr>
          <a:xfrm>
            <a:off x="4441313" y="8671827"/>
            <a:ext cx="2896227" cy="747281"/>
          </a:xfrm>
          <a:prstGeom prst="clou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インスタグラム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フェイスブック・ブログ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ぜひご覧ください</a:t>
            </a:r>
            <a:r>
              <a:rPr kumimoji="1" lang="en-US" altLang="ja-JP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‼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98ADDCB-57F6-43A1-974F-2C6638CDAFFA}"/>
              </a:ext>
            </a:extLst>
          </p:cNvPr>
          <p:cNvSpPr txBox="1"/>
          <p:nvPr/>
        </p:nvSpPr>
        <p:spPr>
          <a:xfrm>
            <a:off x="3056625" y="10171202"/>
            <a:ext cx="4408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6"/>
              </a:rPr>
              <a:t>https://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6"/>
              </a:rPr>
              <a:t>www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6"/>
              </a:rPr>
              <a:t>.keizankai.or.jp/kaigo/yumesaki-sanseiso/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2400" dirty="0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6710555D-7537-40F3-9FC4-7A4274B139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891808" y="6529255"/>
            <a:ext cx="3667867" cy="1974772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29E839C-C80F-44D2-B4E3-D2D691C923CA}"/>
              </a:ext>
            </a:extLst>
          </p:cNvPr>
          <p:cNvSpPr txBox="1"/>
          <p:nvPr/>
        </p:nvSpPr>
        <p:spPr>
          <a:xfrm>
            <a:off x="4371460" y="6972113"/>
            <a:ext cx="2928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u="sng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</a:t>
            </a:r>
            <a:r>
              <a:rPr kumimoji="1" lang="ja-JP" altLang="en-US" sz="2400" b="1" u="sng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月の予定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ECD1116-C4C5-464F-A7F7-2734A8ECB00E}"/>
              </a:ext>
            </a:extLst>
          </p:cNvPr>
          <p:cNvSpPr txBox="1"/>
          <p:nvPr/>
        </p:nvSpPr>
        <p:spPr>
          <a:xfrm>
            <a:off x="4515553" y="7326759"/>
            <a:ext cx="2640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トライやるウィーク</a:t>
            </a:r>
            <a:endParaRPr kumimoji="1"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秋祭り（地域）</a:t>
            </a:r>
            <a:endParaRPr kumimoji="1"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ゆめ喫茶</a:t>
            </a:r>
            <a:endParaRPr kumimoji="1"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各種クラブ活動</a:t>
            </a:r>
            <a:endParaRPr kumimoji="1" lang="en-US" altLang="ja-JP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10B9F6E1-97A3-4E51-9C63-C0AA43DA62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/>
        </p:blipFill>
        <p:spPr>
          <a:xfrm>
            <a:off x="-14553" y="6538370"/>
            <a:ext cx="3906361" cy="196538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45ACB1BC-C31B-45AF-9C51-D0CA0BCA9D79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636" y="9526027"/>
            <a:ext cx="775669" cy="72258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EBD9B9C-56E9-4957-977C-F4C14E1B222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7063" t="7414" r="26470" b="9259"/>
          <a:stretch/>
        </p:blipFill>
        <p:spPr>
          <a:xfrm>
            <a:off x="6036305" y="9476425"/>
            <a:ext cx="742645" cy="74831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CCADA1F-2238-4933-947F-0DF131C786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801973" y="9571507"/>
            <a:ext cx="605832" cy="6058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D43473F-DDA9-9598-0F0E-BC11BD519E2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928" y="7330573"/>
            <a:ext cx="1554404" cy="1165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AA8A051-768C-47B7-A41C-566EE98CAD28}"/>
              </a:ext>
            </a:extLst>
          </p:cNvPr>
          <p:cNvSpPr txBox="1"/>
          <p:nvPr/>
        </p:nvSpPr>
        <p:spPr>
          <a:xfrm>
            <a:off x="230569" y="6565083"/>
            <a:ext cx="334936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★募集情報★</a:t>
            </a:r>
            <a:endParaRPr kumimoji="1" lang="en-US" altLang="ja-JP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endParaRPr kumimoji="1" lang="en-US" altLang="ja-JP" sz="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介護士・ケアマネ・機能訓練指導員を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一緒に働く仲間を大募集しています！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私たちと一緒に働きませんか♪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お気軽にご連絡下さい☆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ボランティア様も募集しています！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お声かけ下さい♪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AB0B141-E734-58D8-02CE-C3CF7EC7B33D}"/>
              </a:ext>
            </a:extLst>
          </p:cNvPr>
          <p:cNvSpPr txBox="1"/>
          <p:nvPr/>
        </p:nvSpPr>
        <p:spPr>
          <a:xfrm>
            <a:off x="-6748718" y="4617335"/>
            <a:ext cx="7200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大衆演劇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9ABD3CBE-7D06-3022-DBE9-05510529D8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rcRect t="48281" b="48090"/>
          <a:stretch/>
        </p:blipFill>
        <p:spPr>
          <a:xfrm>
            <a:off x="-14553" y="6362333"/>
            <a:ext cx="7559675" cy="138165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FB8F687A-10E4-40F8-8B68-68F7680BE0B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0" y="3403379"/>
            <a:ext cx="7545121" cy="293552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2BD3C090-C27D-41C8-9872-AB68B43AA30E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1"/>
              </a:ext>
            </a:extLst>
          </a:blip>
          <a:srcRect l="2956" r="-474" b="-253"/>
          <a:stretch/>
        </p:blipFill>
        <p:spPr>
          <a:xfrm>
            <a:off x="-1" y="0"/>
            <a:ext cx="7545121" cy="3504447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CBFB345-9E70-46FF-B61D-D0722E9D3C9B}"/>
              </a:ext>
            </a:extLst>
          </p:cNvPr>
          <p:cNvSpPr txBox="1"/>
          <p:nvPr/>
        </p:nvSpPr>
        <p:spPr>
          <a:xfrm>
            <a:off x="555243" y="3681947"/>
            <a:ext cx="6837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ゆめ喫茶☕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7C7DCB-8CF0-4822-A6E3-9E21BD620994}"/>
              </a:ext>
            </a:extLst>
          </p:cNvPr>
          <p:cNvSpPr txBox="1"/>
          <p:nvPr/>
        </p:nvSpPr>
        <p:spPr>
          <a:xfrm>
            <a:off x="2037881" y="84571"/>
            <a:ext cx="6837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ボランティア</a:t>
            </a:r>
            <a:endParaRPr kumimoji="1" lang="ja-JP" altLang="en-US" sz="28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CE9CD23-2BE1-0807-1BC5-82C294E0810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36" y="681431"/>
            <a:ext cx="2174875" cy="1637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C6BEA42-FCA1-8F71-D4D1-894805228E1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09" y="941135"/>
            <a:ext cx="2101821" cy="1182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E02FA56-36CB-78D0-DF2B-A98F912FD0A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21" y="2036471"/>
            <a:ext cx="926415" cy="1230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589F5AE-A378-62EB-201A-D4AD87AAA008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210" y="2064417"/>
            <a:ext cx="926415" cy="1230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8A56DFE-8D24-4951-8C52-48A729AB5F57}"/>
              </a:ext>
            </a:extLst>
          </p:cNvPr>
          <p:cNvSpPr/>
          <p:nvPr/>
        </p:nvSpPr>
        <p:spPr>
          <a:xfrm>
            <a:off x="1318687" y="662169"/>
            <a:ext cx="1493698" cy="3525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大衆演劇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A82617C-F043-CE0C-A07B-804DFA3C61D3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024" y="2106414"/>
            <a:ext cx="1991684" cy="1239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832B0111-A20E-76E0-3086-EEDA8A05D558}"/>
              </a:ext>
            </a:extLst>
          </p:cNvPr>
          <p:cNvSpPr/>
          <p:nvPr/>
        </p:nvSpPr>
        <p:spPr>
          <a:xfrm>
            <a:off x="3645553" y="663309"/>
            <a:ext cx="1039009" cy="40928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釜坂様</a:t>
            </a:r>
            <a:endParaRPr kumimoji="1" lang="en-US" altLang="ja-JP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85691575-89C1-D29A-D19C-9275AC94123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4" t="15823" r="21196"/>
          <a:stretch/>
        </p:blipFill>
        <p:spPr>
          <a:xfrm>
            <a:off x="3227313" y="1118555"/>
            <a:ext cx="951719" cy="1028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BA897A53-0936-EB29-31EE-5147C26A91CA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5" t="17707" r="23968" b="-714"/>
          <a:stretch/>
        </p:blipFill>
        <p:spPr>
          <a:xfrm>
            <a:off x="4174028" y="1111011"/>
            <a:ext cx="951719" cy="1112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E747C8A0-9EF5-26B6-A757-92513A45F24C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07" y="4538535"/>
            <a:ext cx="938438" cy="1246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AC4F6F59-F08D-08B8-8511-B0C974904ED8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53"/>
          <a:stretch/>
        </p:blipFill>
        <p:spPr>
          <a:xfrm>
            <a:off x="2144435" y="4698629"/>
            <a:ext cx="871592" cy="998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A6957B1B-6DF7-FBF7-8D63-19BB42824323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686" y="4475430"/>
            <a:ext cx="919776" cy="1221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5B648844-2875-B75E-EC23-0686B4B035C0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287" y="3873108"/>
            <a:ext cx="871592" cy="1157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ACCC15FA-8729-2CB5-90A3-3441A00A9BCF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792" y="3773978"/>
            <a:ext cx="1450914" cy="1092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A71E8C25-87B8-C690-B189-C9B783B3547F}"/>
              </a:ext>
            </a:extLst>
          </p:cNvPr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94"/>
          <a:stretch/>
        </p:blipFill>
        <p:spPr>
          <a:xfrm>
            <a:off x="313993" y="3718867"/>
            <a:ext cx="815732" cy="898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8361417D-D86B-F089-9085-3B374F62561E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38" y="3738629"/>
            <a:ext cx="750786" cy="997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7B908A6-CA79-40B4-96B7-34FC957B609B}"/>
              </a:ext>
            </a:extLst>
          </p:cNvPr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87"/>
          <a:stretch/>
        </p:blipFill>
        <p:spPr>
          <a:xfrm>
            <a:off x="1236194" y="3744864"/>
            <a:ext cx="848019" cy="978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4AE8ADA-16FB-4EAC-8CA3-99FA52D926CB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0575" y="3839289"/>
            <a:ext cx="1301634" cy="980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00090EB-50A4-4365-B851-7CD1741EB0D7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8"/>
          <a:stretch/>
        </p:blipFill>
        <p:spPr>
          <a:xfrm>
            <a:off x="1232117" y="4710441"/>
            <a:ext cx="918947" cy="1075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72C3462-8C23-4CCF-ABDB-F1090DDD5458}"/>
              </a:ext>
            </a:extLst>
          </p:cNvPr>
          <p:cNvSpPr txBox="1"/>
          <p:nvPr/>
        </p:nvSpPr>
        <p:spPr>
          <a:xfrm>
            <a:off x="-649977" y="5749593"/>
            <a:ext cx="5709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今月喫茶は桃のムースケーキでした♪</a:t>
            </a:r>
            <a:endParaRPr kumimoji="1" lang="en-US" altLang="ja-JP" sz="14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  <a:p>
            <a:pPr algn="ctr"/>
            <a:r>
              <a:rPr kumimoji="1" lang="ja-JP" altLang="en-US" sz="1400" dirty="0"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甘くて爽やかな桃の味わいを楽しみました♡</a:t>
            </a:r>
            <a:endParaRPr kumimoji="1" lang="en-US" altLang="ja-JP" sz="1400" dirty="0">
              <a:latin typeface="HG創英角ﾎﾟｯﾌﾟ体" panose="040B0A09000000000000" pitchFamily="49" charset="-128"/>
              <a:ea typeface="HG創英角ﾎﾟｯﾌﾟ体" panose="040B0A09000000000000" pitchFamily="49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8802117-DE57-47E8-AEAF-48DEF14A4815}"/>
              </a:ext>
            </a:extLst>
          </p:cNvPr>
          <p:cNvSpPr/>
          <p:nvPr/>
        </p:nvSpPr>
        <p:spPr>
          <a:xfrm>
            <a:off x="5260636" y="1984654"/>
            <a:ext cx="1998121" cy="48672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素敵な時間を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ありがとうございました♪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6481BFD-58AF-46D3-982B-DA1DC3CA07E4}"/>
              </a:ext>
            </a:extLst>
          </p:cNvPr>
          <p:cNvSpPr txBox="1"/>
          <p:nvPr/>
        </p:nvSpPr>
        <p:spPr>
          <a:xfrm>
            <a:off x="2873167" y="4167964"/>
            <a:ext cx="2267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ほっと一息、ゆめ喫茶♪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743B500-AD35-42CD-8195-140084E767C9}"/>
              </a:ext>
            </a:extLst>
          </p:cNvPr>
          <p:cNvPicPr>
            <a:picLocks noChangeAspect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0"/>
              </a:ext>
            </a:extLst>
          </a:blip>
          <a:srcRect l="3174" t="47088" r="2556" b="47241"/>
          <a:stretch/>
        </p:blipFill>
        <p:spPr>
          <a:xfrm rot="5400000" flipV="1">
            <a:off x="1798231" y="1923180"/>
            <a:ext cx="2685314" cy="122765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53B76889-4F05-4B29-837B-823676126B9E}"/>
              </a:ext>
            </a:extLst>
          </p:cNvPr>
          <p:cNvPicPr>
            <a:picLocks noChangeAspect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2"/>
              </a:ext>
            </a:extLst>
          </a:blip>
          <a:srcRect l="36357" t="4805" r="53969" b="78939"/>
          <a:stretch/>
        </p:blipFill>
        <p:spPr>
          <a:xfrm>
            <a:off x="6872830" y="1358053"/>
            <a:ext cx="181929" cy="205096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9FCD1C68-FA2E-43E1-A2D7-A9AC6AC75168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4"/>
              </a:ext>
            </a:extLst>
          </a:blip>
          <a:stretch>
            <a:fillRect/>
          </a:stretch>
        </p:blipFill>
        <p:spPr>
          <a:xfrm>
            <a:off x="6658714" y="7669907"/>
            <a:ext cx="610160" cy="61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1BE5806B-F1D6-416F-88D1-01CE71EE2384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98" y="4550385"/>
            <a:ext cx="906496" cy="1203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8CF68928-1C69-4DEE-AA16-5422DFFEEDAA}"/>
              </a:ext>
            </a:extLst>
          </p:cNvPr>
          <p:cNvSpPr/>
          <p:nvPr/>
        </p:nvSpPr>
        <p:spPr>
          <a:xfrm>
            <a:off x="3171793" y="4700006"/>
            <a:ext cx="182230" cy="2678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65147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11151</TotalTime>
  <Words>392</Words>
  <Application>Microsoft Office PowerPoint</Application>
  <PresentationFormat>ユーザー設定</PresentationFormat>
  <Paragraphs>75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5" baseType="lpstr">
      <vt:lpstr>HGP創英角ﾎﾟｯﾌﾟ体</vt:lpstr>
      <vt:lpstr>HGS行書体</vt:lpstr>
      <vt:lpstr>HGS創英角ﾎﾟｯﾌﾟ体</vt:lpstr>
      <vt:lpstr>HG丸ｺﾞｼｯｸM-PRO</vt:lpstr>
      <vt:lpstr>HG創英角ﾎﾟｯﾌﾟ体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Administrator</dc:creator>
  <cp:lastModifiedBy>USER</cp:lastModifiedBy>
  <cp:revision>494</cp:revision>
  <cp:lastPrinted>2026-10-11T08:01:36Z</cp:lastPrinted>
  <dcterms:created xsi:type="dcterms:W3CDTF">2017-07-04T05:35:28Z</dcterms:created>
  <dcterms:modified xsi:type="dcterms:W3CDTF">2026-10-11T09:43:58Z</dcterms:modified>
</cp:coreProperties>
</file>